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437" r:id="rId1"/>
  </p:sldMasterIdLst>
  <p:notesMasterIdLst>
    <p:notesMasterId r:id="rId22"/>
  </p:notesMasterIdLst>
  <p:handoutMasterIdLst>
    <p:handoutMasterId r:id="rId23"/>
  </p:handoutMasterIdLst>
  <p:sldIdLst>
    <p:sldId id="443" r:id="rId2"/>
    <p:sldId id="462" r:id="rId3"/>
    <p:sldId id="444" r:id="rId4"/>
    <p:sldId id="461" r:id="rId5"/>
    <p:sldId id="466" r:id="rId6"/>
    <p:sldId id="445" r:id="rId7"/>
    <p:sldId id="447" r:id="rId8"/>
    <p:sldId id="448" r:id="rId9"/>
    <p:sldId id="449" r:id="rId10"/>
    <p:sldId id="452" r:id="rId11"/>
    <p:sldId id="467" r:id="rId12"/>
    <p:sldId id="453" r:id="rId13"/>
    <p:sldId id="454" r:id="rId14"/>
    <p:sldId id="464" r:id="rId15"/>
    <p:sldId id="465" r:id="rId16"/>
    <p:sldId id="455" r:id="rId17"/>
    <p:sldId id="456" r:id="rId18"/>
    <p:sldId id="457" r:id="rId19"/>
    <p:sldId id="458" r:id="rId20"/>
    <p:sldId id="468" r:id="rId21"/>
  </p:sldIdLst>
  <p:sldSz cx="9144000" cy="6858000" type="screen4x3"/>
  <p:notesSz cx="7077075" cy="9363075"/>
  <p:defaultTextStyle>
    <a:defPPr>
      <a:defRPr lang="en-US"/>
    </a:defPPr>
    <a:lvl1pPr algn="l" rtl="0" fontAlgn="base">
      <a:spcBef>
        <a:spcPct val="0"/>
      </a:spcBef>
      <a:spcAft>
        <a:spcPct val="0"/>
      </a:spcAft>
      <a:defRPr sz="2800" kern="1200">
        <a:solidFill>
          <a:schemeClr val="bg2"/>
        </a:solidFill>
        <a:latin typeface="Helvetica" charset="0"/>
        <a:ea typeface="MS PGothic" charset="0"/>
        <a:cs typeface="MS PGothic" charset="0"/>
      </a:defRPr>
    </a:lvl1pPr>
    <a:lvl2pPr marL="457200" algn="l" rtl="0" fontAlgn="base">
      <a:spcBef>
        <a:spcPct val="0"/>
      </a:spcBef>
      <a:spcAft>
        <a:spcPct val="0"/>
      </a:spcAft>
      <a:defRPr sz="2800" kern="1200">
        <a:solidFill>
          <a:schemeClr val="bg2"/>
        </a:solidFill>
        <a:latin typeface="Helvetica" charset="0"/>
        <a:ea typeface="MS PGothic" charset="0"/>
        <a:cs typeface="MS PGothic" charset="0"/>
      </a:defRPr>
    </a:lvl2pPr>
    <a:lvl3pPr marL="914400" algn="l" rtl="0" fontAlgn="base">
      <a:spcBef>
        <a:spcPct val="0"/>
      </a:spcBef>
      <a:spcAft>
        <a:spcPct val="0"/>
      </a:spcAft>
      <a:defRPr sz="2800" kern="1200">
        <a:solidFill>
          <a:schemeClr val="bg2"/>
        </a:solidFill>
        <a:latin typeface="Helvetica" charset="0"/>
        <a:ea typeface="MS PGothic" charset="0"/>
        <a:cs typeface="MS PGothic" charset="0"/>
      </a:defRPr>
    </a:lvl3pPr>
    <a:lvl4pPr marL="1371600" algn="l" rtl="0" fontAlgn="base">
      <a:spcBef>
        <a:spcPct val="0"/>
      </a:spcBef>
      <a:spcAft>
        <a:spcPct val="0"/>
      </a:spcAft>
      <a:defRPr sz="2800" kern="1200">
        <a:solidFill>
          <a:schemeClr val="bg2"/>
        </a:solidFill>
        <a:latin typeface="Helvetica" charset="0"/>
        <a:ea typeface="MS PGothic" charset="0"/>
        <a:cs typeface="MS PGothic" charset="0"/>
      </a:defRPr>
    </a:lvl4pPr>
    <a:lvl5pPr marL="1828800" algn="l" rtl="0" fontAlgn="base">
      <a:spcBef>
        <a:spcPct val="0"/>
      </a:spcBef>
      <a:spcAft>
        <a:spcPct val="0"/>
      </a:spcAft>
      <a:defRPr sz="2800" kern="1200">
        <a:solidFill>
          <a:schemeClr val="bg2"/>
        </a:solidFill>
        <a:latin typeface="Helvetica" charset="0"/>
        <a:ea typeface="MS PGothic" charset="0"/>
        <a:cs typeface="MS PGothic" charset="0"/>
      </a:defRPr>
    </a:lvl5pPr>
    <a:lvl6pPr marL="2286000" algn="l" defTabSz="457200" rtl="0" eaLnBrk="1" latinLnBrk="0" hangingPunct="1">
      <a:defRPr sz="2800" kern="1200">
        <a:solidFill>
          <a:schemeClr val="bg2"/>
        </a:solidFill>
        <a:latin typeface="Helvetica" charset="0"/>
        <a:ea typeface="MS PGothic" charset="0"/>
        <a:cs typeface="MS PGothic" charset="0"/>
      </a:defRPr>
    </a:lvl6pPr>
    <a:lvl7pPr marL="2743200" algn="l" defTabSz="457200" rtl="0" eaLnBrk="1" latinLnBrk="0" hangingPunct="1">
      <a:defRPr sz="2800" kern="1200">
        <a:solidFill>
          <a:schemeClr val="bg2"/>
        </a:solidFill>
        <a:latin typeface="Helvetica" charset="0"/>
        <a:ea typeface="MS PGothic" charset="0"/>
        <a:cs typeface="MS PGothic" charset="0"/>
      </a:defRPr>
    </a:lvl7pPr>
    <a:lvl8pPr marL="3200400" algn="l" defTabSz="457200" rtl="0" eaLnBrk="1" latinLnBrk="0" hangingPunct="1">
      <a:defRPr sz="2800" kern="1200">
        <a:solidFill>
          <a:schemeClr val="bg2"/>
        </a:solidFill>
        <a:latin typeface="Helvetica" charset="0"/>
        <a:ea typeface="MS PGothic" charset="0"/>
        <a:cs typeface="MS PGothic" charset="0"/>
      </a:defRPr>
    </a:lvl8pPr>
    <a:lvl9pPr marL="3657600" algn="l" defTabSz="457200" rtl="0" eaLnBrk="1" latinLnBrk="0" hangingPunct="1">
      <a:defRPr sz="2800" kern="1200">
        <a:solidFill>
          <a:schemeClr val="bg2"/>
        </a:solidFill>
        <a:latin typeface="Helvetica" charset="0"/>
        <a:ea typeface="MS PGothic" charset="0"/>
        <a:cs typeface="MS PGothic"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006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891" autoAdjust="0"/>
  </p:normalViewPr>
  <p:slideViewPr>
    <p:cSldViewPr>
      <p:cViewPr>
        <p:scale>
          <a:sx n="100" d="100"/>
          <a:sy n="100" d="100"/>
        </p:scale>
        <p:origin x="-1304" y="48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1440" tIns="45720" rIns="91440" bIns="45720" rtlCol="0"/>
          <a:lstStyle>
            <a:lvl1pPr algn="l">
              <a:defRPr sz="1200">
                <a:latin typeface="Helvetica" pitchFamily="34" charset="0"/>
                <a:ea typeface="+mn-ea"/>
                <a:cs typeface="Arial" charset="0"/>
              </a:defRPr>
            </a:lvl1pPr>
          </a:lstStyle>
          <a:p>
            <a:pPr>
              <a:defRPr/>
            </a:pPr>
            <a:endParaRPr lang="en-US"/>
          </a:p>
        </p:txBody>
      </p:sp>
      <p:sp>
        <p:nvSpPr>
          <p:cNvPr id="3" name="Date Placeholder 2"/>
          <p:cNvSpPr>
            <a:spLocks noGrp="1"/>
          </p:cNvSpPr>
          <p:nvPr>
            <p:ph type="dt" sz="quarter" idx="1"/>
          </p:nvPr>
        </p:nvSpPr>
        <p:spPr>
          <a:xfrm>
            <a:off x="4008438" y="0"/>
            <a:ext cx="3067050" cy="468313"/>
          </a:xfrm>
          <a:prstGeom prst="rect">
            <a:avLst/>
          </a:prstGeom>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fld id="{55D0B0A2-0EDC-D848-93EC-53A8FEF10DD0}" type="datetimeFigureOut">
              <a:rPr lang="en-US"/>
              <a:pPr>
                <a:defRPr/>
              </a:pPr>
              <a:t>8/1/18</a:t>
            </a:fld>
            <a:endParaRPr lang="en-US"/>
          </a:p>
        </p:txBody>
      </p:sp>
      <p:sp>
        <p:nvSpPr>
          <p:cNvPr id="4" name="Footer Placeholder 3"/>
          <p:cNvSpPr>
            <a:spLocks noGrp="1"/>
          </p:cNvSpPr>
          <p:nvPr>
            <p:ph type="ftr" sz="quarter" idx="2"/>
          </p:nvPr>
        </p:nvSpPr>
        <p:spPr>
          <a:xfrm>
            <a:off x="0" y="8893175"/>
            <a:ext cx="3067050" cy="468313"/>
          </a:xfrm>
          <a:prstGeom prst="rect">
            <a:avLst/>
          </a:prstGeom>
        </p:spPr>
        <p:txBody>
          <a:bodyPr vert="horz" lIns="91440" tIns="45720" rIns="91440" bIns="45720" rtlCol="0" anchor="b"/>
          <a:lstStyle>
            <a:lvl1pPr algn="l">
              <a:defRPr sz="1200">
                <a:latin typeface="Helvetica" pitchFamily="34" charset="0"/>
                <a:ea typeface="+mn-ea"/>
                <a:cs typeface="Arial" charset="0"/>
              </a:defRPr>
            </a:lvl1pPr>
          </a:lstStyle>
          <a:p>
            <a:pPr>
              <a:defRPr/>
            </a:pPr>
            <a:endParaRPr lang="en-US"/>
          </a:p>
        </p:txBody>
      </p:sp>
      <p:sp>
        <p:nvSpPr>
          <p:cNvPr id="5" name="Slide Number Placeholder 4"/>
          <p:cNvSpPr>
            <a:spLocks noGrp="1"/>
          </p:cNvSpPr>
          <p:nvPr>
            <p:ph type="sldNum" sz="quarter" idx="3"/>
          </p:nvPr>
        </p:nvSpPr>
        <p:spPr>
          <a:xfrm>
            <a:off x="4008438" y="8893175"/>
            <a:ext cx="3067050" cy="468313"/>
          </a:xfrm>
          <a:prstGeom prst="rect">
            <a:avLst/>
          </a:prstGeom>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344DB147-B2DD-0C44-98D1-2B9896DDF21F}" type="slidenum">
              <a:rPr lang="en-US"/>
              <a:pPr>
                <a:defRPr/>
              </a:pPr>
              <a:t>‹#›</a:t>
            </a:fld>
            <a:endParaRPr lang="en-US"/>
          </a:p>
        </p:txBody>
      </p:sp>
    </p:spTree>
    <p:extLst>
      <p:ext uri="{BB962C8B-B14F-4D97-AF65-F5344CB8AC3E}">
        <p14:creationId xmlns:p14="http://schemas.microsoft.com/office/powerpoint/2010/main" val="7905729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67050" cy="466725"/>
          </a:xfrm>
          <a:prstGeom prst="rect">
            <a:avLst/>
          </a:prstGeom>
          <a:noFill/>
          <a:ln>
            <a:noFill/>
          </a:ln>
          <a:effectLst/>
          <a:extLst/>
        </p:spPr>
        <p:txBody>
          <a:bodyPr vert="horz" wrap="square" lIns="93049" tIns="46525" rIns="93049" bIns="46525" numCol="1" anchor="t" anchorCtr="0" compatLnSpc="1">
            <a:prstTxWarp prst="textNoShape">
              <a:avLst/>
            </a:prstTxWarp>
          </a:bodyPr>
          <a:lstStyle>
            <a:lvl1pPr eaLnBrk="1" hangingPunct="1">
              <a:lnSpc>
                <a:spcPct val="100000"/>
              </a:lnSpc>
              <a:defRPr sz="1200">
                <a:solidFill>
                  <a:schemeClr val="tx1"/>
                </a:solidFill>
                <a:latin typeface="Arial" charset="0"/>
                <a:ea typeface="+mn-ea"/>
                <a:cs typeface="+mn-cs"/>
              </a:defRPr>
            </a:lvl1pPr>
          </a:lstStyle>
          <a:p>
            <a:pPr>
              <a:defRPr/>
            </a:pPr>
            <a:endParaRPr lang="en-US"/>
          </a:p>
        </p:txBody>
      </p:sp>
      <p:sp>
        <p:nvSpPr>
          <p:cNvPr id="21507" name="Rectangle 3"/>
          <p:cNvSpPr>
            <a:spLocks noGrp="1" noChangeArrowheads="1"/>
          </p:cNvSpPr>
          <p:nvPr>
            <p:ph type="dt" idx="1"/>
          </p:nvPr>
        </p:nvSpPr>
        <p:spPr bwMode="auto">
          <a:xfrm>
            <a:off x="4008438" y="0"/>
            <a:ext cx="3067050" cy="466725"/>
          </a:xfrm>
          <a:prstGeom prst="rect">
            <a:avLst/>
          </a:prstGeom>
          <a:noFill/>
          <a:ln>
            <a:noFill/>
          </a:ln>
          <a:effectLst/>
          <a:extLst/>
        </p:spPr>
        <p:txBody>
          <a:bodyPr vert="horz" wrap="square" lIns="93049" tIns="46525" rIns="93049" bIns="46525" numCol="1" anchor="t" anchorCtr="0" compatLnSpc="1">
            <a:prstTxWarp prst="textNoShape">
              <a:avLst/>
            </a:prstTxWarp>
          </a:bodyPr>
          <a:lstStyle>
            <a:lvl1pPr algn="r" eaLnBrk="1" hangingPunct="1">
              <a:lnSpc>
                <a:spcPct val="100000"/>
              </a:lnSpc>
              <a:defRPr sz="1200">
                <a:solidFill>
                  <a:schemeClr val="tx1"/>
                </a:solidFill>
                <a:latin typeface="Arial" charset="0"/>
                <a:ea typeface="+mn-ea"/>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96975" y="703263"/>
            <a:ext cx="4683125" cy="35115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9" name="Rectangle 5"/>
          <p:cNvSpPr>
            <a:spLocks noGrp="1" noChangeArrowheads="1"/>
          </p:cNvSpPr>
          <p:nvPr>
            <p:ph type="body" sz="quarter" idx="3"/>
          </p:nvPr>
        </p:nvSpPr>
        <p:spPr bwMode="auto">
          <a:xfrm>
            <a:off x="708025" y="4448175"/>
            <a:ext cx="5661025" cy="4211638"/>
          </a:xfrm>
          <a:prstGeom prst="rect">
            <a:avLst/>
          </a:prstGeom>
          <a:noFill/>
          <a:ln>
            <a:noFill/>
          </a:ln>
          <a:effectLst/>
          <a:extLst/>
        </p:spPr>
        <p:txBody>
          <a:bodyPr vert="horz" wrap="square" lIns="93049" tIns="46525" rIns="93049" bIns="465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0" y="8893175"/>
            <a:ext cx="3067050" cy="468313"/>
          </a:xfrm>
          <a:prstGeom prst="rect">
            <a:avLst/>
          </a:prstGeom>
          <a:noFill/>
          <a:ln>
            <a:noFill/>
          </a:ln>
          <a:effectLst/>
          <a:extLst/>
        </p:spPr>
        <p:txBody>
          <a:bodyPr vert="horz" wrap="square" lIns="93049" tIns="46525" rIns="93049" bIns="46525" numCol="1" anchor="b" anchorCtr="0" compatLnSpc="1">
            <a:prstTxWarp prst="textNoShape">
              <a:avLst/>
            </a:prstTxWarp>
          </a:bodyPr>
          <a:lstStyle>
            <a:lvl1pPr eaLnBrk="1" hangingPunct="1">
              <a:lnSpc>
                <a:spcPct val="100000"/>
              </a:lnSpc>
              <a:defRPr sz="1200">
                <a:solidFill>
                  <a:schemeClr val="tx1"/>
                </a:solidFill>
                <a:latin typeface="Arial" charset="0"/>
                <a:ea typeface="+mn-ea"/>
                <a:cs typeface="+mn-cs"/>
              </a:defRPr>
            </a:lvl1pPr>
          </a:lstStyle>
          <a:p>
            <a:pPr>
              <a:defRPr/>
            </a:pPr>
            <a:endParaRPr lang="en-US"/>
          </a:p>
        </p:txBody>
      </p:sp>
      <p:sp>
        <p:nvSpPr>
          <p:cNvPr id="21511" name="Rectangle 7"/>
          <p:cNvSpPr>
            <a:spLocks noGrp="1" noChangeArrowheads="1"/>
          </p:cNvSpPr>
          <p:nvPr>
            <p:ph type="sldNum" sz="quarter" idx="5"/>
          </p:nvPr>
        </p:nvSpPr>
        <p:spPr bwMode="auto">
          <a:xfrm>
            <a:off x="4008438" y="8893175"/>
            <a:ext cx="3067050" cy="468313"/>
          </a:xfrm>
          <a:prstGeom prst="rect">
            <a:avLst/>
          </a:prstGeom>
          <a:noFill/>
          <a:ln>
            <a:noFill/>
          </a:ln>
          <a:effectLst/>
          <a:extLst/>
        </p:spPr>
        <p:txBody>
          <a:bodyPr vert="horz" wrap="square" lIns="93049" tIns="46525" rIns="93049" bIns="46525" numCol="1" anchor="b" anchorCtr="0" compatLnSpc="1">
            <a:prstTxWarp prst="textNoShape">
              <a:avLst/>
            </a:prstTxWarp>
          </a:bodyPr>
          <a:lstStyle>
            <a:lvl1pPr algn="r">
              <a:defRPr sz="1200">
                <a:solidFill>
                  <a:schemeClr val="tx1"/>
                </a:solidFill>
                <a:latin typeface="Arial" charset="0"/>
                <a:cs typeface="Arial" charset="0"/>
              </a:defRPr>
            </a:lvl1pPr>
          </a:lstStyle>
          <a:p>
            <a:pPr>
              <a:defRPr/>
            </a:pPr>
            <a:fld id="{D9A78276-ADE1-5848-89B4-EA2874BDB9F0}" type="slidenum">
              <a:rPr lang="en-US"/>
              <a:pPr>
                <a:defRPr/>
              </a:pPr>
              <a:t>‹#›</a:t>
            </a:fld>
            <a:endParaRPr lang="en-US"/>
          </a:p>
        </p:txBody>
      </p:sp>
    </p:spTree>
    <p:extLst>
      <p:ext uri="{BB962C8B-B14F-4D97-AF65-F5344CB8AC3E}">
        <p14:creationId xmlns:p14="http://schemas.microsoft.com/office/powerpoint/2010/main" val="4144185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2"/>
                </a:solidFill>
                <a:latin typeface="Helvetica" charset="0"/>
                <a:ea typeface="MS PGothic" charset="0"/>
                <a:cs typeface="MS PGothic" charset="0"/>
              </a:defRPr>
            </a:lvl1pPr>
            <a:lvl2pPr marL="742950" indent="-285750" eaLnBrk="0" hangingPunct="0">
              <a:defRPr sz="2800">
                <a:solidFill>
                  <a:schemeClr val="bg2"/>
                </a:solidFill>
                <a:latin typeface="Helvetica" charset="0"/>
                <a:ea typeface="MS PGothic" charset="0"/>
                <a:cs typeface="MS PGothic" charset="0"/>
              </a:defRPr>
            </a:lvl2pPr>
            <a:lvl3pPr marL="1143000" indent="-228600" eaLnBrk="0" hangingPunct="0">
              <a:defRPr sz="2800">
                <a:solidFill>
                  <a:schemeClr val="bg2"/>
                </a:solidFill>
                <a:latin typeface="Helvetica" charset="0"/>
                <a:ea typeface="MS PGothic" charset="0"/>
                <a:cs typeface="MS PGothic" charset="0"/>
              </a:defRPr>
            </a:lvl3pPr>
            <a:lvl4pPr marL="1600200" indent="-228600" eaLnBrk="0" hangingPunct="0">
              <a:defRPr sz="2800">
                <a:solidFill>
                  <a:schemeClr val="bg2"/>
                </a:solidFill>
                <a:latin typeface="Helvetica" charset="0"/>
                <a:ea typeface="MS PGothic" charset="0"/>
                <a:cs typeface="MS PGothic" charset="0"/>
              </a:defRPr>
            </a:lvl4pPr>
            <a:lvl5pPr marL="2057400" indent="-228600" eaLnBrk="0" hangingPunct="0">
              <a:defRPr sz="2800">
                <a:solidFill>
                  <a:schemeClr val="bg2"/>
                </a:solidFill>
                <a:latin typeface="Helvetica" charset="0"/>
                <a:ea typeface="MS PGothic" charset="0"/>
                <a:cs typeface="MS PGothic" charset="0"/>
              </a:defRPr>
            </a:lvl5pPr>
            <a:lvl6pPr marL="2514600" indent="-228600" eaLnBrk="0" fontAlgn="base" hangingPunct="0">
              <a:spcBef>
                <a:spcPct val="0"/>
              </a:spcBef>
              <a:spcAft>
                <a:spcPct val="0"/>
              </a:spcAft>
              <a:defRPr sz="2800">
                <a:solidFill>
                  <a:schemeClr val="bg2"/>
                </a:solidFill>
                <a:latin typeface="Helvetica" charset="0"/>
                <a:ea typeface="MS PGothic" charset="0"/>
                <a:cs typeface="MS PGothic" charset="0"/>
              </a:defRPr>
            </a:lvl6pPr>
            <a:lvl7pPr marL="2971800" indent="-228600" eaLnBrk="0" fontAlgn="base" hangingPunct="0">
              <a:spcBef>
                <a:spcPct val="0"/>
              </a:spcBef>
              <a:spcAft>
                <a:spcPct val="0"/>
              </a:spcAft>
              <a:defRPr sz="2800">
                <a:solidFill>
                  <a:schemeClr val="bg2"/>
                </a:solidFill>
                <a:latin typeface="Helvetica" charset="0"/>
                <a:ea typeface="MS PGothic" charset="0"/>
                <a:cs typeface="MS PGothic" charset="0"/>
              </a:defRPr>
            </a:lvl7pPr>
            <a:lvl8pPr marL="3429000" indent="-228600" eaLnBrk="0" fontAlgn="base" hangingPunct="0">
              <a:spcBef>
                <a:spcPct val="0"/>
              </a:spcBef>
              <a:spcAft>
                <a:spcPct val="0"/>
              </a:spcAft>
              <a:defRPr sz="2800">
                <a:solidFill>
                  <a:schemeClr val="bg2"/>
                </a:solidFill>
                <a:latin typeface="Helvetica" charset="0"/>
                <a:ea typeface="MS PGothic" charset="0"/>
                <a:cs typeface="MS PGothic" charset="0"/>
              </a:defRPr>
            </a:lvl8pPr>
            <a:lvl9pPr marL="3886200" indent="-228600" eaLnBrk="0" fontAlgn="base" hangingPunct="0">
              <a:spcBef>
                <a:spcPct val="0"/>
              </a:spcBef>
              <a:spcAft>
                <a:spcPct val="0"/>
              </a:spcAft>
              <a:defRPr sz="2800">
                <a:solidFill>
                  <a:schemeClr val="bg2"/>
                </a:solidFill>
                <a:latin typeface="Helvetica" charset="0"/>
                <a:ea typeface="MS PGothic" charset="0"/>
                <a:cs typeface="MS PGothic" charset="0"/>
              </a:defRPr>
            </a:lvl9pPr>
          </a:lstStyle>
          <a:p>
            <a:pPr eaLnBrk="1" hangingPunct="1"/>
            <a:fld id="{97F979BB-74A6-1B46-BDEA-8D139BB9E18A}" type="slidenum">
              <a:rPr lang="en-US" sz="1200">
                <a:solidFill>
                  <a:schemeClr val="tx1"/>
                </a:solidFill>
                <a:latin typeface="Arial" charset="0"/>
                <a:cs typeface="Arial" charset="0"/>
              </a:rPr>
              <a:pPr eaLnBrk="1" hangingPunct="1"/>
              <a:t>1</a:t>
            </a:fld>
            <a:endParaRPr lang="en-US" sz="1200">
              <a:solidFill>
                <a:schemeClr val="tx1"/>
              </a:solidFill>
              <a:latin typeface="Arial" charset="0"/>
              <a:cs typeface="Arial" charset="0"/>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solidFill>
                <a:srgbClr val="000066"/>
              </a:solidFill>
              <a:ea typeface="MS PGothic"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2"/>
                </a:solidFill>
                <a:latin typeface="Helvetica" charset="0"/>
                <a:ea typeface="MS PGothic" charset="0"/>
                <a:cs typeface="MS PGothic" charset="0"/>
              </a:defRPr>
            </a:lvl1pPr>
            <a:lvl2pPr marL="742950" indent="-285750" eaLnBrk="0" hangingPunct="0">
              <a:defRPr sz="2800">
                <a:solidFill>
                  <a:schemeClr val="bg2"/>
                </a:solidFill>
                <a:latin typeface="Helvetica" charset="0"/>
                <a:ea typeface="MS PGothic" charset="0"/>
                <a:cs typeface="MS PGothic" charset="0"/>
              </a:defRPr>
            </a:lvl2pPr>
            <a:lvl3pPr marL="1143000" indent="-228600" eaLnBrk="0" hangingPunct="0">
              <a:defRPr sz="2800">
                <a:solidFill>
                  <a:schemeClr val="bg2"/>
                </a:solidFill>
                <a:latin typeface="Helvetica" charset="0"/>
                <a:ea typeface="MS PGothic" charset="0"/>
                <a:cs typeface="MS PGothic" charset="0"/>
              </a:defRPr>
            </a:lvl3pPr>
            <a:lvl4pPr marL="1600200" indent="-228600" eaLnBrk="0" hangingPunct="0">
              <a:defRPr sz="2800">
                <a:solidFill>
                  <a:schemeClr val="bg2"/>
                </a:solidFill>
                <a:latin typeface="Helvetica" charset="0"/>
                <a:ea typeface="MS PGothic" charset="0"/>
                <a:cs typeface="MS PGothic" charset="0"/>
              </a:defRPr>
            </a:lvl4pPr>
            <a:lvl5pPr marL="2057400" indent="-228600" eaLnBrk="0" hangingPunct="0">
              <a:defRPr sz="2800">
                <a:solidFill>
                  <a:schemeClr val="bg2"/>
                </a:solidFill>
                <a:latin typeface="Helvetica" charset="0"/>
                <a:ea typeface="MS PGothic" charset="0"/>
                <a:cs typeface="MS PGothic" charset="0"/>
              </a:defRPr>
            </a:lvl5pPr>
            <a:lvl6pPr marL="2514600" indent="-228600" eaLnBrk="0" fontAlgn="base" hangingPunct="0">
              <a:spcBef>
                <a:spcPct val="0"/>
              </a:spcBef>
              <a:spcAft>
                <a:spcPct val="0"/>
              </a:spcAft>
              <a:defRPr sz="2800">
                <a:solidFill>
                  <a:schemeClr val="bg2"/>
                </a:solidFill>
                <a:latin typeface="Helvetica" charset="0"/>
                <a:ea typeface="MS PGothic" charset="0"/>
                <a:cs typeface="MS PGothic" charset="0"/>
              </a:defRPr>
            </a:lvl6pPr>
            <a:lvl7pPr marL="2971800" indent="-228600" eaLnBrk="0" fontAlgn="base" hangingPunct="0">
              <a:spcBef>
                <a:spcPct val="0"/>
              </a:spcBef>
              <a:spcAft>
                <a:spcPct val="0"/>
              </a:spcAft>
              <a:defRPr sz="2800">
                <a:solidFill>
                  <a:schemeClr val="bg2"/>
                </a:solidFill>
                <a:latin typeface="Helvetica" charset="0"/>
                <a:ea typeface="MS PGothic" charset="0"/>
                <a:cs typeface="MS PGothic" charset="0"/>
              </a:defRPr>
            </a:lvl7pPr>
            <a:lvl8pPr marL="3429000" indent="-228600" eaLnBrk="0" fontAlgn="base" hangingPunct="0">
              <a:spcBef>
                <a:spcPct val="0"/>
              </a:spcBef>
              <a:spcAft>
                <a:spcPct val="0"/>
              </a:spcAft>
              <a:defRPr sz="2800">
                <a:solidFill>
                  <a:schemeClr val="bg2"/>
                </a:solidFill>
                <a:latin typeface="Helvetica" charset="0"/>
                <a:ea typeface="MS PGothic" charset="0"/>
                <a:cs typeface="MS PGothic" charset="0"/>
              </a:defRPr>
            </a:lvl8pPr>
            <a:lvl9pPr marL="3886200" indent="-228600" eaLnBrk="0" fontAlgn="base" hangingPunct="0">
              <a:spcBef>
                <a:spcPct val="0"/>
              </a:spcBef>
              <a:spcAft>
                <a:spcPct val="0"/>
              </a:spcAft>
              <a:defRPr sz="2800">
                <a:solidFill>
                  <a:schemeClr val="bg2"/>
                </a:solidFill>
                <a:latin typeface="Helvetica" charset="0"/>
                <a:ea typeface="MS PGothic" charset="0"/>
                <a:cs typeface="MS PGothic" charset="0"/>
              </a:defRPr>
            </a:lvl9pPr>
          </a:lstStyle>
          <a:p>
            <a:pPr eaLnBrk="1" hangingPunct="1"/>
            <a:fld id="{97F979BB-74A6-1B46-BDEA-8D139BB9E18A}" type="slidenum">
              <a:rPr lang="en-US" sz="1200">
                <a:solidFill>
                  <a:schemeClr val="tx1"/>
                </a:solidFill>
                <a:latin typeface="Arial" charset="0"/>
                <a:cs typeface="Arial" charset="0"/>
              </a:rPr>
              <a:pPr eaLnBrk="1" hangingPunct="1"/>
              <a:t>10</a:t>
            </a:fld>
            <a:endParaRPr lang="en-US" sz="1200">
              <a:solidFill>
                <a:schemeClr val="tx1"/>
              </a:solidFill>
              <a:latin typeface="Arial" charset="0"/>
              <a:cs typeface="Arial" charset="0"/>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solidFill>
                <a:srgbClr val="000066"/>
              </a:solidFill>
              <a:ea typeface="MS PGothic"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2"/>
                </a:solidFill>
                <a:latin typeface="Helvetica" charset="0"/>
                <a:ea typeface="MS PGothic" charset="0"/>
                <a:cs typeface="MS PGothic" charset="0"/>
              </a:defRPr>
            </a:lvl1pPr>
            <a:lvl2pPr marL="742950" indent="-285750" eaLnBrk="0" hangingPunct="0">
              <a:defRPr sz="2800">
                <a:solidFill>
                  <a:schemeClr val="bg2"/>
                </a:solidFill>
                <a:latin typeface="Helvetica" charset="0"/>
                <a:ea typeface="MS PGothic" charset="0"/>
                <a:cs typeface="MS PGothic" charset="0"/>
              </a:defRPr>
            </a:lvl2pPr>
            <a:lvl3pPr marL="1143000" indent="-228600" eaLnBrk="0" hangingPunct="0">
              <a:defRPr sz="2800">
                <a:solidFill>
                  <a:schemeClr val="bg2"/>
                </a:solidFill>
                <a:latin typeface="Helvetica" charset="0"/>
                <a:ea typeface="MS PGothic" charset="0"/>
                <a:cs typeface="MS PGothic" charset="0"/>
              </a:defRPr>
            </a:lvl3pPr>
            <a:lvl4pPr marL="1600200" indent="-228600" eaLnBrk="0" hangingPunct="0">
              <a:defRPr sz="2800">
                <a:solidFill>
                  <a:schemeClr val="bg2"/>
                </a:solidFill>
                <a:latin typeface="Helvetica" charset="0"/>
                <a:ea typeface="MS PGothic" charset="0"/>
                <a:cs typeface="MS PGothic" charset="0"/>
              </a:defRPr>
            </a:lvl4pPr>
            <a:lvl5pPr marL="2057400" indent="-228600" eaLnBrk="0" hangingPunct="0">
              <a:defRPr sz="2800">
                <a:solidFill>
                  <a:schemeClr val="bg2"/>
                </a:solidFill>
                <a:latin typeface="Helvetica" charset="0"/>
                <a:ea typeface="MS PGothic" charset="0"/>
                <a:cs typeface="MS PGothic" charset="0"/>
              </a:defRPr>
            </a:lvl5pPr>
            <a:lvl6pPr marL="2514600" indent="-228600" eaLnBrk="0" fontAlgn="base" hangingPunct="0">
              <a:spcBef>
                <a:spcPct val="0"/>
              </a:spcBef>
              <a:spcAft>
                <a:spcPct val="0"/>
              </a:spcAft>
              <a:defRPr sz="2800">
                <a:solidFill>
                  <a:schemeClr val="bg2"/>
                </a:solidFill>
                <a:latin typeface="Helvetica" charset="0"/>
                <a:ea typeface="MS PGothic" charset="0"/>
                <a:cs typeface="MS PGothic" charset="0"/>
              </a:defRPr>
            </a:lvl6pPr>
            <a:lvl7pPr marL="2971800" indent="-228600" eaLnBrk="0" fontAlgn="base" hangingPunct="0">
              <a:spcBef>
                <a:spcPct val="0"/>
              </a:spcBef>
              <a:spcAft>
                <a:spcPct val="0"/>
              </a:spcAft>
              <a:defRPr sz="2800">
                <a:solidFill>
                  <a:schemeClr val="bg2"/>
                </a:solidFill>
                <a:latin typeface="Helvetica" charset="0"/>
                <a:ea typeface="MS PGothic" charset="0"/>
                <a:cs typeface="MS PGothic" charset="0"/>
              </a:defRPr>
            </a:lvl7pPr>
            <a:lvl8pPr marL="3429000" indent="-228600" eaLnBrk="0" fontAlgn="base" hangingPunct="0">
              <a:spcBef>
                <a:spcPct val="0"/>
              </a:spcBef>
              <a:spcAft>
                <a:spcPct val="0"/>
              </a:spcAft>
              <a:defRPr sz="2800">
                <a:solidFill>
                  <a:schemeClr val="bg2"/>
                </a:solidFill>
                <a:latin typeface="Helvetica" charset="0"/>
                <a:ea typeface="MS PGothic" charset="0"/>
                <a:cs typeface="MS PGothic" charset="0"/>
              </a:defRPr>
            </a:lvl8pPr>
            <a:lvl9pPr marL="3886200" indent="-228600" eaLnBrk="0" fontAlgn="base" hangingPunct="0">
              <a:spcBef>
                <a:spcPct val="0"/>
              </a:spcBef>
              <a:spcAft>
                <a:spcPct val="0"/>
              </a:spcAft>
              <a:defRPr sz="2800">
                <a:solidFill>
                  <a:schemeClr val="bg2"/>
                </a:solidFill>
                <a:latin typeface="Helvetica" charset="0"/>
                <a:ea typeface="MS PGothic" charset="0"/>
                <a:cs typeface="MS PGothic" charset="0"/>
              </a:defRPr>
            </a:lvl9pPr>
          </a:lstStyle>
          <a:p>
            <a:pPr eaLnBrk="1" hangingPunct="1"/>
            <a:fld id="{97F979BB-74A6-1B46-BDEA-8D139BB9E18A}" type="slidenum">
              <a:rPr lang="en-US" sz="1200">
                <a:solidFill>
                  <a:schemeClr val="tx1"/>
                </a:solidFill>
                <a:latin typeface="Arial" charset="0"/>
                <a:cs typeface="Arial" charset="0"/>
              </a:rPr>
              <a:pPr eaLnBrk="1" hangingPunct="1"/>
              <a:t>11</a:t>
            </a:fld>
            <a:endParaRPr lang="en-US" sz="1200">
              <a:solidFill>
                <a:schemeClr val="tx1"/>
              </a:solidFill>
              <a:latin typeface="Arial" charset="0"/>
              <a:cs typeface="Arial" charset="0"/>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solidFill>
                <a:srgbClr val="000066"/>
              </a:solidFill>
              <a:ea typeface="MS PGothic"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2"/>
                </a:solidFill>
                <a:latin typeface="Helvetica" charset="0"/>
                <a:ea typeface="MS PGothic" charset="0"/>
                <a:cs typeface="MS PGothic" charset="0"/>
              </a:defRPr>
            </a:lvl1pPr>
            <a:lvl2pPr marL="742950" indent="-285750" eaLnBrk="0" hangingPunct="0">
              <a:defRPr sz="2800">
                <a:solidFill>
                  <a:schemeClr val="bg2"/>
                </a:solidFill>
                <a:latin typeface="Helvetica" charset="0"/>
                <a:ea typeface="MS PGothic" charset="0"/>
                <a:cs typeface="MS PGothic" charset="0"/>
              </a:defRPr>
            </a:lvl2pPr>
            <a:lvl3pPr marL="1143000" indent="-228600" eaLnBrk="0" hangingPunct="0">
              <a:defRPr sz="2800">
                <a:solidFill>
                  <a:schemeClr val="bg2"/>
                </a:solidFill>
                <a:latin typeface="Helvetica" charset="0"/>
                <a:ea typeface="MS PGothic" charset="0"/>
                <a:cs typeface="MS PGothic" charset="0"/>
              </a:defRPr>
            </a:lvl3pPr>
            <a:lvl4pPr marL="1600200" indent="-228600" eaLnBrk="0" hangingPunct="0">
              <a:defRPr sz="2800">
                <a:solidFill>
                  <a:schemeClr val="bg2"/>
                </a:solidFill>
                <a:latin typeface="Helvetica" charset="0"/>
                <a:ea typeface="MS PGothic" charset="0"/>
                <a:cs typeface="MS PGothic" charset="0"/>
              </a:defRPr>
            </a:lvl4pPr>
            <a:lvl5pPr marL="2057400" indent="-228600" eaLnBrk="0" hangingPunct="0">
              <a:defRPr sz="2800">
                <a:solidFill>
                  <a:schemeClr val="bg2"/>
                </a:solidFill>
                <a:latin typeface="Helvetica" charset="0"/>
                <a:ea typeface="MS PGothic" charset="0"/>
                <a:cs typeface="MS PGothic" charset="0"/>
              </a:defRPr>
            </a:lvl5pPr>
            <a:lvl6pPr marL="2514600" indent="-228600" eaLnBrk="0" fontAlgn="base" hangingPunct="0">
              <a:spcBef>
                <a:spcPct val="0"/>
              </a:spcBef>
              <a:spcAft>
                <a:spcPct val="0"/>
              </a:spcAft>
              <a:defRPr sz="2800">
                <a:solidFill>
                  <a:schemeClr val="bg2"/>
                </a:solidFill>
                <a:latin typeface="Helvetica" charset="0"/>
                <a:ea typeface="MS PGothic" charset="0"/>
                <a:cs typeface="MS PGothic" charset="0"/>
              </a:defRPr>
            </a:lvl6pPr>
            <a:lvl7pPr marL="2971800" indent="-228600" eaLnBrk="0" fontAlgn="base" hangingPunct="0">
              <a:spcBef>
                <a:spcPct val="0"/>
              </a:spcBef>
              <a:spcAft>
                <a:spcPct val="0"/>
              </a:spcAft>
              <a:defRPr sz="2800">
                <a:solidFill>
                  <a:schemeClr val="bg2"/>
                </a:solidFill>
                <a:latin typeface="Helvetica" charset="0"/>
                <a:ea typeface="MS PGothic" charset="0"/>
                <a:cs typeface="MS PGothic" charset="0"/>
              </a:defRPr>
            </a:lvl7pPr>
            <a:lvl8pPr marL="3429000" indent="-228600" eaLnBrk="0" fontAlgn="base" hangingPunct="0">
              <a:spcBef>
                <a:spcPct val="0"/>
              </a:spcBef>
              <a:spcAft>
                <a:spcPct val="0"/>
              </a:spcAft>
              <a:defRPr sz="2800">
                <a:solidFill>
                  <a:schemeClr val="bg2"/>
                </a:solidFill>
                <a:latin typeface="Helvetica" charset="0"/>
                <a:ea typeface="MS PGothic" charset="0"/>
                <a:cs typeface="MS PGothic" charset="0"/>
              </a:defRPr>
            </a:lvl8pPr>
            <a:lvl9pPr marL="3886200" indent="-228600" eaLnBrk="0" fontAlgn="base" hangingPunct="0">
              <a:spcBef>
                <a:spcPct val="0"/>
              </a:spcBef>
              <a:spcAft>
                <a:spcPct val="0"/>
              </a:spcAft>
              <a:defRPr sz="2800">
                <a:solidFill>
                  <a:schemeClr val="bg2"/>
                </a:solidFill>
                <a:latin typeface="Helvetica" charset="0"/>
                <a:ea typeface="MS PGothic" charset="0"/>
                <a:cs typeface="MS PGothic" charset="0"/>
              </a:defRPr>
            </a:lvl9pPr>
          </a:lstStyle>
          <a:p>
            <a:pPr eaLnBrk="1" hangingPunct="1"/>
            <a:fld id="{97F979BB-74A6-1B46-BDEA-8D139BB9E18A}" type="slidenum">
              <a:rPr lang="en-US" sz="1200">
                <a:solidFill>
                  <a:schemeClr val="tx1"/>
                </a:solidFill>
                <a:latin typeface="Arial" charset="0"/>
                <a:cs typeface="Arial" charset="0"/>
              </a:rPr>
              <a:pPr eaLnBrk="1" hangingPunct="1"/>
              <a:t>12</a:t>
            </a:fld>
            <a:endParaRPr lang="en-US" sz="1200">
              <a:solidFill>
                <a:schemeClr val="tx1"/>
              </a:solidFill>
              <a:latin typeface="Arial" charset="0"/>
              <a:cs typeface="Arial" charset="0"/>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solidFill>
                <a:srgbClr val="000066"/>
              </a:solidFill>
              <a:ea typeface="MS PGothic"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2"/>
                </a:solidFill>
                <a:latin typeface="Helvetica" charset="0"/>
                <a:ea typeface="MS PGothic" charset="0"/>
                <a:cs typeface="MS PGothic" charset="0"/>
              </a:defRPr>
            </a:lvl1pPr>
            <a:lvl2pPr marL="742950" indent="-285750" eaLnBrk="0" hangingPunct="0">
              <a:defRPr sz="2800">
                <a:solidFill>
                  <a:schemeClr val="bg2"/>
                </a:solidFill>
                <a:latin typeface="Helvetica" charset="0"/>
                <a:ea typeface="MS PGothic" charset="0"/>
                <a:cs typeface="MS PGothic" charset="0"/>
              </a:defRPr>
            </a:lvl2pPr>
            <a:lvl3pPr marL="1143000" indent="-228600" eaLnBrk="0" hangingPunct="0">
              <a:defRPr sz="2800">
                <a:solidFill>
                  <a:schemeClr val="bg2"/>
                </a:solidFill>
                <a:latin typeface="Helvetica" charset="0"/>
                <a:ea typeface="MS PGothic" charset="0"/>
                <a:cs typeface="MS PGothic" charset="0"/>
              </a:defRPr>
            </a:lvl3pPr>
            <a:lvl4pPr marL="1600200" indent="-228600" eaLnBrk="0" hangingPunct="0">
              <a:defRPr sz="2800">
                <a:solidFill>
                  <a:schemeClr val="bg2"/>
                </a:solidFill>
                <a:latin typeface="Helvetica" charset="0"/>
                <a:ea typeface="MS PGothic" charset="0"/>
                <a:cs typeface="MS PGothic" charset="0"/>
              </a:defRPr>
            </a:lvl4pPr>
            <a:lvl5pPr marL="2057400" indent="-228600" eaLnBrk="0" hangingPunct="0">
              <a:defRPr sz="2800">
                <a:solidFill>
                  <a:schemeClr val="bg2"/>
                </a:solidFill>
                <a:latin typeface="Helvetica" charset="0"/>
                <a:ea typeface="MS PGothic" charset="0"/>
                <a:cs typeface="MS PGothic" charset="0"/>
              </a:defRPr>
            </a:lvl5pPr>
            <a:lvl6pPr marL="2514600" indent="-228600" eaLnBrk="0" fontAlgn="base" hangingPunct="0">
              <a:spcBef>
                <a:spcPct val="0"/>
              </a:spcBef>
              <a:spcAft>
                <a:spcPct val="0"/>
              </a:spcAft>
              <a:defRPr sz="2800">
                <a:solidFill>
                  <a:schemeClr val="bg2"/>
                </a:solidFill>
                <a:latin typeface="Helvetica" charset="0"/>
                <a:ea typeface="MS PGothic" charset="0"/>
                <a:cs typeface="MS PGothic" charset="0"/>
              </a:defRPr>
            </a:lvl6pPr>
            <a:lvl7pPr marL="2971800" indent="-228600" eaLnBrk="0" fontAlgn="base" hangingPunct="0">
              <a:spcBef>
                <a:spcPct val="0"/>
              </a:spcBef>
              <a:spcAft>
                <a:spcPct val="0"/>
              </a:spcAft>
              <a:defRPr sz="2800">
                <a:solidFill>
                  <a:schemeClr val="bg2"/>
                </a:solidFill>
                <a:latin typeface="Helvetica" charset="0"/>
                <a:ea typeface="MS PGothic" charset="0"/>
                <a:cs typeface="MS PGothic" charset="0"/>
              </a:defRPr>
            </a:lvl7pPr>
            <a:lvl8pPr marL="3429000" indent="-228600" eaLnBrk="0" fontAlgn="base" hangingPunct="0">
              <a:spcBef>
                <a:spcPct val="0"/>
              </a:spcBef>
              <a:spcAft>
                <a:spcPct val="0"/>
              </a:spcAft>
              <a:defRPr sz="2800">
                <a:solidFill>
                  <a:schemeClr val="bg2"/>
                </a:solidFill>
                <a:latin typeface="Helvetica" charset="0"/>
                <a:ea typeface="MS PGothic" charset="0"/>
                <a:cs typeface="MS PGothic" charset="0"/>
              </a:defRPr>
            </a:lvl8pPr>
            <a:lvl9pPr marL="3886200" indent="-228600" eaLnBrk="0" fontAlgn="base" hangingPunct="0">
              <a:spcBef>
                <a:spcPct val="0"/>
              </a:spcBef>
              <a:spcAft>
                <a:spcPct val="0"/>
              </a:spcAft>
              <a:defRPr sz="2800">
                <a:solidFill>
                  <a:schemeClr val="bg2"/>
                </a:solidFill>
                <a:latin typeface="Helvetica" charset="0"/>
                <a:ea typeface="MS PGothic" charset="0"/>
                <a:cs typeface="MS PGothic" charset="0"/>
              </a:defRPr>
            </a:lvl9pPr>
          </a:lstStyle>
          <a:p>
            <a:pPr eaLnBrk="1" hangingPunct="1"/>
            <a:fld id="{97F979BB-74A6-1B46-BDEA-8D139BB9E18A}" type="slidenum">
              <a:rPr lang="en-US" sz="1200">
                <a:solidFill>
                  <a:schemeClr val="tx1"/>
                </a:solidFill>
                <a:latin typeface="Arial" charset="0"/>
                <a:cs typeface="Arial" charset="0"/>
              </a:rPr>
              <a:pPr eaLnBrk="1" hangingPunct="1"/>
              <a:t>13</a:t>
            </a:fld>
            <a:endParaRPr lang="en-US" sz="1200">
              <a:solidFill>
                <a:schemeClr val="tx1"/>
              </a:solidFill>
              <a:latin typeface="Arial" charset="0"/>
              <a:cs typeface="Arial" charset="0"/>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solidFill>
                <a:srgbClr val="000066"/>
              </a:solidFill>
              <a:ea typeface="MS PGothic"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2"/>
                </a:solidFill>
                <a:latin typeface="Helvetica" charset="0"/>
                <a:ea typeface="MS PGothic" charset="0"/>
                <a:cs typeface="MS PGothic" charset="0"/>
              </a:defRPr>
            </a:lvl1pPr>
            <a:lvl2pPr marL="742950" indent="-285750" eaLnBrk="0" hangingPunct="0">
              <a:defRPr sz="2800">
                <a:solidFill>
                  <a:schemeClr val="bg2"/>
                </a:solidFill>
                <a:latin typeface="Helvetica" charset="0"/>
                <a:ea typeface="MS PGothic" charset="0"/>
                <a:cs typeface="MS PGothic" charset="0"/>
              </a:defRPr>
            </a:lvl2pPr>
            <a:lvl3pPr marL="1143000" indent="-228600" eaLnBrk="0" hangingPunct="0">
              <a:defRPr sz="2800">
                <a:solidFill>
                  <a:schemeClr val="bg2"/>
                </a:solidFill>
                <a:latin typeface="Helvetica" charset="0"/>
                <a:ea typeface="MS PGothic" charset="0"/>
                <a:cs typeface="MS PGothic" charset="0"/>
              </a:defRPr>
            </a:lvl3pPr>
            <a:lvl4pPr marL="1600200" indent="-228600" eaLnBrk="0" hangingPunct="0">
              <a:defRPr sz="2800">
                <a:solidFill>
                  <a:schemeClr val="bg2"/>
                </a:solidFill>
                <a:latin typeface="Helvetica" charset="0"/>
                <a:ea typeface="MS PGothic" charset="0"/>
                <a:cs typeface="MS PGothic" charset="0"/>
              </a:defRPr>
            </a:lvl4pPr>
            <a:lvl5pPr marL="2057400" indent="-228600" eaLnBrk="0" hangingPunct="0">
              <a:defRPr sz="2800">
                <a:solidFill>
                  <a:schemeClr val="bg2"/>
                </a:solidFill>
                <a:latin typeface="Helvetica" charset="0"/>
                <a:ea typeface="MS PGothic" charset="0"/>
                <a:cs typeface="MS PGothic" charset="0"/>
              </a:defRPr>
            </a:lvl5pPr>
            <a:lvl6pPr marL="2514600" indent="-228600" eaLnBrk="0" fontAlgn="base" hangingPunct="0">
              <a:spcBef>
                <a:spcPct val="0"/>
              </a:spcBef>
              <a:spcAft>
                <a:spcPct val="0"/>
              </a:spcAft>
              <a:defRPr sz="2800">
                <a:solidFill>
                  <a:schemeClr val="bg2"/>
                </a:solidFill>
                <a:latin typeface="Helvetica" charset="0"/>
                <a:ea typeface="MS PGothic" charset="0"/>
                <a:cs typeface="MS PGothic" charset="0"/>
              </a:defRPr>
            </a:lvl6pPr>
            <a:lvl7pPr marL="2971800" indent="-228600" eaLnBrk="0" fontAlgn="base" hangingPunct="0">
              <a:spcBef>
                <a:spcPct val="0"/>
              </a:spcBef>
              <a:spcAft>
                <a:spcPct val="0"/>
              </a:spcAft>
              <a:defRPr sz="2800">
                <a:solidFill>
                  <a:schemeClr val="bg2"/>
                </a:solidFill>
                <a:latin typeface="Helvetica" charset="0"/>
                <a:ea typeface="MS PGothic" charset="0"/>
                <a:cs typeface="MS PGothic" charset="0"/>
              </a:defRPr>
            </a:lvl7pPr>
            <a:lvl8pPr marL="3429000" indent="-228600" eaLnBrk="0" fontAlgn="base" hangingPunct="0">
              <a:spcBef>
                <a:spcPct val="0"/>
              </a:spcBef>
              <a:spcAft>
                <a:spcPct val="0"/>
              </a:spcAft>
              <a:defRPr sz="2800">
                <a:solidFill>
                  <a:schemeClr val="bg2"/>
                </a:solidFill>
                <a:latin typeface="Helvetica" charset="0"/>
                <a:ea typeface="MS PGothic" charset="0"/>
                <a:cs typeface="MS PGothic" charset="0"/>
              </a:defRPr>
            </a:lvl8pPr>
            <a:lvl9pPr marL="3886200" indent="-228600" eaLnBrk="0" fontAlgn="base" hangingPunct="0">
              <a:spcBef>
                <a:spcPct val="0"/>
              </a:spcBef>
              <a:spcAft>
                <a:spcPct val="0"/>
              </a:spcAft>
              <a:defRPr sz="2800">
                <a:solidFill>
                  <a:schemeClr val="bg2"/>
                </a:solidFill>
                <a:latin typeface="Helvetica" charset="0"/>
                <a:ea typeface="MS PGothic" charset="0"/>
                <a:cs typeface="MS PGothic" charset="0"/>
              </a:defRPr>
            </a:lvl9pPr>
          </a:lstStyle>
          <a:p>
            <a:pPr eaLnBrk="1" hangingPunct="1"/>
            <a:fld id="{97F979BB-74A6-1B46-BDEA-8D139BB9E18A}" type="slidenum">
              <a:rPr lang="en-US" sz="1200">
                <a:solidFill>
                  <a:schemeClr val="tx1"/>
                </a:solidFill>
                <a:latin typeface="Arial" charset="0"/>
                <a:cs typeface="Arial" charset="0"/>
              </a:rPr>
              <a:pPr eaLnBrk="1" hangingPunct="1"/>
              <a:t>14</a:t>
            </a:fld>
            <a:endParaRPr lang="en-US" sz="1200">
              <a:solidFill>
                <a:schemeClr val="tx1"/>
              </a:solidFill>
              <a:latin typeface="Arial" charset="0"/>
              <a:cs typeface="Arial" charset="0"/>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solidFill>
                <a:srgbClr val="000066"/>
              </a:solidFill>
              <a:ea typeface="MS PGothic"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2"/>
                </a:solidFill>
                <a:latin typeface="Helvetica" charset="0"/>
                <a:ea typeface="MS PGothic" charset="0"/>
                <a:cs typeface="MS PGothic" charset="0"/>
              </a:defRPr>
            </a:lvl1pPr>
            <a:lvl2pPr marL="742950" indent="-285750" eaLnBrk="0" hangingPunct="0">
              <a:defRPr sz="2800">
                <a:solidFill>
                  <a:schemeClr val="bg2"/>
                </a:solidFill>
                <a:latin typeface="Helvetica" charset="0"/>
                <a:ea typeface="MS PGothic" charset="0"/>
                <a:cs typeface="MS PGothic" charset="0"/>
              </a:defRPr>
            </a:lvl2pPr>
            <a:lvl3pPr marL="1143000" indent="-228600" eaLnBrk="0" hangingPunct="0">
              <a:defRPr sz="2800">
                <a:solidFill>
                  <a:schemeClr val="bg2"/>
                </a:solidFill>
                <a:latin typeface="Helvetica" charset="0"/>
                <a:ea typeface="MS PGothic" charset="0"/>
                <a:cs typeface="MS PGothic" charset="0"/>
              </a:defRPr>
            </a:lvl3pPr>
            <a:lvl4pPr marL="1600200" indent="-228600" eaLnBrk="0" hangingPunct="0">
              <a:defRPr sz="2800">
                <a:solidFill>
                  <a:schemeClr val="bg2"/>
                </a:solidFill>
                <a:latin typeface="Helvetica" charset="0"/>
                <a:ea typeface="MS PGothic" charset="0"/>
                <a:cs typeface="MS PGothic" charset="0"/>
              </a:defRPr>
            </a:lvl4pPr>
            <a:lvl5pPr marL="2057400" indent="-228600" eaLnBrk="0" hangingPunct="0">
              <a:defRPr sz="2800">
                <a:solidFill>
                  <a:schemeClr val="bg2"/>
                </a:solidFill>
                <a:latin typeface="Helvetica" charset="0"/>
                <a:ea typeface="MS PGothic" charset="0"/>
                <a:cs typeface="MS PGothic" charset="0"/>
              </a:defRPr>
            </a:lvl5pPr>
            <a:lvl6pPr marL="2514600" indent="-228600" eaLnBrk="0" fontAlgn="base" hangingPunct="0">
              <a:spcBef>
                <a:spcPct val="0"/>
              </a:spcBef>
              <a:spcAft>
                <a:spcPct val="0"/>
              </a:spcAft>
              <a:defRPr sz="2800">
                <a:solidFill>
                  <a:schemeClr val="bg2"/>
                </a:solidFill>
                <a:latin typeface="Helvetica" charset="0"/>
                <a:ea typeface="MS PGothic" charset="0"/>
                <a:cs typeface="MS PGothic" charset="0"/>
              </a:defRPr>
            </a:lvl6pPr>
            <a:lvl7pPr marL="2971800" indent="-228600" eaLnBrk="0" fontAlgn="base" hangingPunct="0">
              <a:spcBef>
                <a:spcPct val="0"/>
              </a:spcBef>
              <a:spcAft>
                <a:spcPct val="0"/>
              </a:spcAft>
              <a:defRPr sz="2800">
                <a:solidFill>
                  <a:schemeClr val="bg2"/>
                </a:solidFill>
                <a:latin typeface="Helvetica" charset="0"/>
                <a:ea typeface="MS PGothic" charset="0"/>
                <a:cs typeface="MS PGothic" charset="0"/>
              </a:defRPr>
            </a:lvl7pPr>
            <a:lvl8pPr marL="3429000" indent="-228600" eaLnBrk="0" fontAlgn="base" hangingPunct="0">
              <a:spcBef>
                <a:spcPct val="0"/>
              </a:spcBef>
              <a:spcAft>
                <a:spcPct val="0"/>
              </a:spcAft>
              <a:defRPr sz="2800">
                <a:solidFill>
                  <a:schemeClr val="bg2"/>
                </a:solidFill>
                <a:latin typeface="Helvetica" charset="0"/>
                <a:ea typeface="MS PGothic" charset="0"/>
                <a:cs typeface="MS PGothic" charset="0"/>
              </a:defRPr>
            </a:lvl8pPr>
            <a:lvl9pPr marL="3886200" indent="-228600" eaLnBrk="0" fontAlgn="base" hangingPunct="0">
              <a:spcBef>
                <a:spcPct val="0"/>
              </a:spcBef>
              <a:spcAft>
                <a:spcPct val="0"/>
              </a:spcAft>
              <a:defRPr sz="2800">
                <a:solidFill>
                  <a:schemeClr val="bg2"/>
                </a:solidFill>
                <a:latin typeface="Helvetica" charset="0"/>
                <a:ea typeface="MS PGothic" charset="0"/>
                <a:cs typeface="MS PGothic" charset="0"/>
              </a:defRPr>
            </a:lvl9pPr>
          </a:lstStyle>
          <a:p>
            <a:pPr eaLnBrk="1" hangingPunct="1"/>
            <a:fld id="{97F979BB-74A6-1B46-BDEA-8D139BB9E18A}" type="slidenum">
              <a:rPr lang="en-US" sz="1200">
                <a:solidFill>
                  <a:schemeClr val="tx1"/>
                </a:solidFill>
                <a:latin typeface="Arial" charset="0"/>
                <a:cs typeface="Arial" charset="0"/>
              </a:rPr>
              <a:pPr eaLnBrk="1" hangingPunct="1"/>
              <a:t>15</a:t>
            </a:fld>
            <a:endParaRPr lang="en-US" sz="1200">
              <a:solidFill>
                <a:schemeClr val="tx1"/>
              </a:solidFill>
              <a:latin typeface="Arial" charset="0"/>
              <a:cs typeface="Arial" charset="0"/>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solidFill>
                <a:srgbClr val="000066"/>
              </a:solidFill>
              <a:ea typeface="MS PGothic"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2"/>
                </a:solidFill>
                <a:latin typeface="Helvetica" charset="0"/>
                <a:ea typeface="MS PGothic" charset="0"/>
                <a:cs typeface="MS PGothic" charset="0"/>
              </a:defRPr>
            </a:lvl1pPr>
            <a:lvl2pPr marL="742950" indent="-285750" eaLnBrk="0" hangingPunct="0">
              <a:defRPr sz="2800">
                <a:solidFill>
                  <a:schemeClr val="bg2"/>
                </a:solidFill>
                <a:latin typeface="Helvetica" charset="0"/>
                <a:ea typeface="MS PGothic" charset="0"/>
                <a:cs typeface="MS PGothic" charset="0"/>
              </a:defRPr>
            </a:lvl2pPr>
            <a:lvl3pPr marL="1143000" indent="-228600" eaLnBrk="0" hangingPunct="0">
              <a:defRPr sz="2800">
                <a:solidFill>
                  <a:schemeClr val="bg2"/>
                </a:solidFill>
                <a:latin typeface="Helvetica" charset="0"/>
                <a:ea typeface="MS PGothic" charset="0"/>
                <a:cs typeface="MS PGothic" charset="0"/>
              </a:defRPr>
            </a:lvl3pPr>
            <a:lvl4pPr marL="1600200" indent="-228600" eaLnBrk="0" hangingPunct="0">
              <a:defRPr sz="2800">
                <a:solidFill>
                  <a:schemeClr val="bg2"/>
                </a:solidFill>
                <a:latin typeface="Helvetica" charset="0"/>
                <a:ea typeface="MS PGothic" charset="0"/>
                <a:cs typeface="MS PGothic" charset="0"/>
              </a:defRPr>
            </a:lvl4pPr>
            <a:lvl5pPr marL="2057400" indent="-228600" eaLnBrk="0" hangingPunct="0">
              <a:defRPr sz="2800">
                <a:solidFill>
                  <a:schemeClr val="bg2"/>
                </a:solidFill>
                <a:latin typeface="Helvetica" charset="0"/>
                <a:ea typeface="MS PGothic" charset="0"/>
                <a:cs typeface="MS PGothic" charset="0"/>
              </a:defRPr>
            </a:lvl5pPr>
            <a:lvl6pPr marL="2514600" indent="-228600" eaLnBrk="0" fontAlgn="base" hangingPunct="0">
              <a:spcBef>
                <a:spcPct val="0"/>
              </a:spcBef>
              <a:spcAft>
                <a:spcPct val="0"/>
              </a:spcAft>
              <a:defRPr sz="2800">
                <a:solidFill>
                  <a:schemeClr val="bg2"/>
                </a:solidFill>
                <a:latin typeface="Helvetica" charset="0"/>
                <a:ea typeface="MS PGothic" charset="0"/>
                <a:cs typeface="MS PGothic" charset="0"/>
              </a:defRPr>
            </a:lvl6pPr>
            <a:lvl7pPr marL="2971800" indent="-228600" eaLnBrk="0" fontAlgn="base" hangingPunct="0">
              <a:spcBef>
                <a:spcPct val="0"/>
              </a:spcBef>
              <a:spcAft>
                <a:spcPct val="0"/>
              </a:spcAft>
              <a:defRPr sz="2800">
                <a:solidFill>
                  <a:schemeClr val="bg2"/>
                </a:solidFill>
                <a:latin typeface="Helvetica" charset="0"/>
                <a:ea typeface="MS PGothic" charset="0"/>
                <a:cs typeface="MS PGothic" charset="0"/>
              </a:defRPr>
            </a:lvl7pPr>
            <a:lvl8pPr marL="3429000" indent="-228600" eaLnBrk="0" fontAlgn="base" hangingPunct="0">
              <a:spcBef>
                <a:spcPct val="0"/>
              </a:spcBef>
              <a:spcAft>
                <a:spcPct val="0"/>
              </a:spcAft>
              <a:defRPr sz="2800">
                <a:solidFill>
                  <a:schemeClr val="bg2"/>
                </a:solidFill>
                <a:latin typeface="Helvetica" charset="0"/>
                <a:ea typeface="MS PGothic" charset="0"/>
                <a:cs typeface="MS PGothic" charset="0"/>
              </a:defRPr>
            </a:lvl8pPr>
            <a:lvl9pPr marL="3886200" indent="-228600" eaLnBrk="0" fontAlgn="base" hangingPunct="0">
              <a:spcBef>
                <a:spcPct val="0"/>
              </a:spcBef>
              <a:spcAft>
                <a:spcPct val="0"/>
              </a:spcAft>
              <a:defRPr sz="2800">
                <a:solidFill>
                  <a:schemeClr val="bg2"/>
                </a:solidFill>
                <a:latin typeface="Helvetica" charset="0"/>
                <a:ea typeface="MS PGothic" charset="0"/>
                <a:cs typeface="MS PGothic" charset="0"/>
              </a:defRPr>
            </a:lvl9pPr>
          </a:lstStyle>
          <a:p>
            <a:pPr eaLnBrk="1" hangingPunct="1"/>
            <a:fld id="{97F979BB-74A6-1B46-BDEA-8D139BB9E18A}" type="slidenum">
              <a:rPr lang="en-US" sz="1200">
                <a:solidFill>
                  <a:schemeClr val="tx1"/>
                </a:solidFill>
                <a:latin typeface="Arial" charset="0"/>
                <a:cs typeface="Arial" charset="0"/>
              </a:rPr>
              <a:pPr eaLnBrk="1" hangingPunct="1"/>
              <a:t>16</a:t>
            </a:fld>
            <a:endParaRPr lang="en-US" sz="1200">
              <a:solidFill>
                <a:schemeClr val="tx1"/>
              </a:solidFill>
              <a:latin typeface="Arial" charset="0"/>
              <a:cs typeface="Arial" charset="0"/>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solidFill>
                <a:srgbClr val="000066"/>
              </a:solidFill>
              <a:ea typeface="MS PGothic"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2"/>
                </a:solidFill>
                <a:latin typeface="Helvetica" charset="0"/>
                <a:ea typeface="MS PGothic" charset="0"/>
                <a:cs typeface="MS PGothic" charset="0"/>
              </a:defRPr>
            </a:lvl1pPr>
            <a:lvl2pPr marL="742950" indent="-285750" eaLnBrk="0" hangingPunct="0">
              <a:defRPr sz="2800">
                <a:solidFill>
                  <a:schemeClr val="bg2"/>
                </a:solidFill>
                <a:latin typeface="Helvetica" charset="0"/>
                <a:ea typeface="MS PGothic" charset="0"/>
                <a:cs typeface="MS PGothic" charset="0"/>
              </a:defRPr>
            </a:lvl2pPr>
            <a:lvl3pPr marL="1143000" indent="-228600" eaLnBrk="0" hangingPunct="0">
              <a:defRPr sz="2800">
                <a:solidFill>
                  <a:schemeClr val="bg2"/>
                </a:solidFill>
                <a:latin typeface="Helvetica" charset="0"/>
                <a:ea typeface="MS PGothic" charset="0"/>
                <a:cs typeface="MS PGothic" charset="0"/>
              </a:defRPr>
            </a:lvl3pPr>
            <a:lvl4pPr marL="1600200" indent="-228600" eaLnBrk="0" hangingPunct="0">
              <a:defRPr sz="2800">
                <a:solidFill>
                  <a:schemeClr val="bg2"/>
                </a:solidFill>
                <a:latin typeface="Helvetica" charset="0"/>
                <a:ea typeface="MS PGothic" charset="0"/>
                <a:cs typeface="MS PGothic" charset="0"/>
              </a:defRPr>
            </a:lvl4pPr>
            <a:lvl5pPr marL="2057400" indent="-228600" eaLnBrk="0" hangingPunct="0">
              <a:defRPr sz="2800">
                <a:solidFill>
                  <a:schemeClr val="bg2"/>
                </a:solidFill>
                <a:latin typeface="Helvetica" charset="0"/>
                <a:ea typeface="MS PGothic" charset="0"/>
                <a:cs typeface="MS PGothic" charset="0"/>
              </a:defRPr>
            </a:lvl5pPr>
            <a:lvl6pPr marL="2514600" indent="-228600" eaLnBrk="0" fontAlgn="base" hangingPunct="0">
              <a:spcBef>
                <a:spcPct val="0"/>
              </a:spcBef>
              <a:spcAft>
                <a:spcPct val="0"/>
              </a:spcAft>
              <a:defRPr sz="2800">
                <a:solidFill>
                  <a:schemeClr val="bg2"/>
                </a:solidFill>
                <a:latin typeface="Helvetica" charset="0"/>
                <a:ea typeface="MS PGothic" charset="0"/>
                <a:cs typeface="MS PGothic" charset="0"/>
              </a:defRPr>
            </a:lvl6pPr>
            <a:lvl7pPr marL="2971800" indent="-228600" eaLnBrk="0" fontAlgn="base" hangingPunct="0">
              <a:spcBef>
                <a:spcPct val="0"/>
              </a:spcBef>
              <a:spcAft>
                <a:spcPct val="0"/>
              </a:spcAft>
              <a:defRPr sz="2800">
                <a:solidFill>
                  <a:schemeClr val="bg2"/>
                </a:solidFill>
                <a:latin typeface="Helvetica" charset="0"/>
                <a:ea typeface="MS PGothic" charset="0"/>
                <a:cs typeface="MS PGothic" charset="0"/>
              </a:defRPr>
            </a:lvl7pPr>
            <a:lvl8pPr marL="3429000" indent="-228600" eaLnBrk="0" fontAlgn="base" hangingPunct="0">
              <a:spcBef>
                <a:spcPct val="0"/>
              </a:spcBef>
              <a:spcAft>
                <a:spcPct val="0"/>
              </a:spcAft>
              <a:defRPr sz="2800">
                <a:solidFill>
                  <a:schemeClr val="bg2"/>
                </a:solidFill>
                <a:latin typeface="Helvetica" charset="0"/>
                <a:ea typeface="MS PGothic" charset="0"/>
                <a:cs typeface="MS PGothic" charset="0"/>
              </a:defRPr>
            </a:lvl8pPr>
            <a:lvl9pPr marL="3886200" indent="-228600" eaLnBrk="0" fontAlgn="base" hangingPunct="0">
              <a:spcBef>
                <a:spcPct val="0"/>
              </a:spcBef>
              <a:spcAft>
                <a:spcPct val="0"/>
              </a:spcAft>
              <a:defRPr sz="2800">
                <a:solidFill>
                  <a:schemeClr val="bg2"/>
                </a:solidFill>
                <a:latin typeface="Helvetica" charset="0"/>
                <a:ea typeface="MS PGothic" charset="0"/>
                <a:cs typeface="MS PGothic" charset="0"/>
              </a:defRPr>
            </a:lvl9pPr>
          </a:lstStyle>
          <a:p>
            <a:pPr eaLnBrk="1" hangingPunct="1"/>
            <a:fld id="{97F979BB-74A6-1B46-BDEA-8D139BB9E18A}" type="slidenum">
              <a:rPr lang="en-US" sz="1200">
                <a:solidFill>
                  <a:schemeClr val="tx1"/>
                </a:solidFill>
                <a:latin typeface="Arial" charset="0"/>
                <a:cs typeface="Arial" charset="0"/>
              </a:rPr>
              <a:pPr eaLnBrk="1" hangingPunct="1"/>
              <a:t>17</a:t>
            </a:fld>
            <a:endParaRPr lang="en-US" sz="1200">
              <a:solidFill>
                <a:schemeClr val="tx1"/>
              </a:solidFill>
              <a:latin typeface="Arial" charset="0"/>
              <a:cs typeface="Arial" charset="0"/>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solidFill>
                <a:srgbClr val="000066"/>
              </a:solidFill>
              <a:ea typeface="MS PGothic"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2"/>
                </a:solidFill>
                <a:latin typeface="Helvetica" charset="0"/>
                <a:ea typeface="MS PGothic" charset="0"/>
                <a:cs typeface="MS PGothic" charset="0"/>
              </a:defRPr>
            </a:lvl1pPr>
            <a:lvl2pPr marL="742950" indent="-285750" eaLnBrk="0" hangingPunct="0">
              <a:defRPr sz="2800">
                <a:solidFill>
                  <a:schemeClr val="bg2"/>
                </a:solidFill>
                <a:latin typeface="Helvetica" charset="0"/>
                <a:ea typeface="MS PGothic" charset="0"/>
                <a:cs typeface="MS PGothic" charset="0"/>
              </a:defRPr>
            </a:lvl2pPr>
            <a:lvl3pPr marL="1143000" indent="-228600" eaLnBrk="0" hangingPunct="0">
              <a:defRPr sz="2800">
                <a:solidFill>
                  <a:schemeClr val="bg2"/>
                </a:solidFill>
                <a:latin typeface="Helvetica" charset="0"/>
                <a:ea typeface="MS PGothic" charset="0"/>
                <a:cs typeface="MS PGothic" charset="0"/>
              </a:defRPr>
            </a:lvl3pPr>
            <a:lvl4pPr marL="1600200" indent="-228600" eaLnBrk="0" hangingPunct="0">
              <a:defRPr sz="2800">
                <a:solidFill>
                  <a:schemeClr val="bg2"/>
                </a:solidFill>
                <a:latin typeface="Helvetica" charset="0"/>
                <a:ea typeface="MS PGothic" charset="0"/>
                <a:cs typeface="MS PGothic" charset="0"/>
              </a:defRPr>
            </a:lvl4pPr>
            <a:lvl5pPr marL="2057400" indent="-228600" eaLnBrk="0" hangingPunct="0">
              <a:defRPr sz="2800">
                <a:solidFill>
                  <a:schemeClr val="bg2"/>
                </a:solidFill>
                <a:latin typeface="Helvetica" charset="0"/>
                <a:ea typeface="MS PGothic" charset="0"/>
                <a:cs typeface="MS PGothic" charset="0"/>
              </a:defRPr>
            </a:lvl5pPr>
            <a:lvl6pPr marL="2514600" indent="-228600" eaLnBrk="0" fontAlgn="base" hangingPunct="0">
              <a:spcBef>
                <a:spcPct val="0"/>
              </a:spcBef>
              <a:spcAft>
                <a:spcPct val="0"/>
              </a:spcAft>
              <a:defRPr sz="2800">
                <a:solidFill>
                  <a:schemeClr val="bg2"/>
                </a:solidFill>
                <a:latin typeface="Helvetica" charset="0"/>
                <a:ea typeface="MS PGothic" charset="0"/>
                <a:cs typeface="MS PGothic" charset="0"/>
              </a:defRPr>
            </a:lvl6pPr>
            <a:lvl7pPr marL="2971800" indent="-228600" eaLnBrk="0" fontAlgn="base" hangingPunct="0">
              <a:spcBef>
                <a:spcPct val="0"/>
              </a:spcBef>
              <a:spcAft>
                <a:spcPct val="0"/>
              </a:spcAft>
              <a:defRPr sz="2800">
                <a:solidFill>
                  <a:schemeClr val="bg2"/>
                </a:solidFill>
                <a:latin typeface="Helvetica" charset="0"/>
                <a:ea typeface="MS PGothic" charset="0"/>
                <a:cs typeface="MS PGothic" charset="0"/>
              </a:defRPr>
            </a:lvl7pPr>
            <a:lvl8pPr marL="3429000" indent="-228600" eaLnBrk="0" fontAlgn="base" hangingPunct="0">
              <a:spcBef>
                <a:spcPct val="0"/>
              </a:spcBef>
              <a:spcAft>
                <a:spcPct val="0"/>
              </a:spcAft>
              <a:defRPr sz="2800">
                <a:solidFill>
                  <a:schemeClr val="bg2"/>
                </a:solidFill>
                <a:latin typeface="Helvetica" charset="0"/>
                <a:ea typeface="MS PGothic" charset="0"/>
                <a:cs typeface="MS PGothic" charset="0"/>
              </a:defRPr>
            </a:lvl8pPr>
            <a:lvl9pPr marL="3886200" indent="-228600" eaLnBrk="0" fontAlgn="base" hangingPunct="0">
              <a:spcBef>
                <a:spcPct val="0"/>
              </a:spcBef>
              <a:spcAft>
                <a:spcPct val="0"/>
              </a:spcAft>
              <a:defRPr sz="2800">
                <a:solidFill>
                  <a:schemeClr val="bg2"/>
                </a:solidFill>
                <a:latin typeface="Helvetica" charset="0"/>
                <a:ea typeface="MS PGothic" charset="0"/>
                <a:cs typeface="MS PGothic" charset="0"/>
              </a:defRPr>
            </a:lvl9pPr>
          </a:lstStyle>
          <a:p>
            <a:pPr eaLnBrk="1" hangingPunct="1"/>
            <a:fld id="{97F979BB-74A6-1B46-BDEA-8D139BB9E18A}" type="slidenum">
              <a:rPr lang="en-US" sz="1200">
                <a:solidFill>
                  <a:schemeClr val="tx1"/>
                </a:solidFill>
                <a:latin typeface="Arial" charset="0"/>
                <a:cs typeface="Arial" charset="0"/>
              </a:rPr>
              <a:pPr eaLnBrk="1" hangingPunct="1"/>
              <a:t>18</a:t>
            </a:fld>
            <a:endParaRPr lang="en-US" sz="1200">
              <a:solidFill>
                <a:schemeClr val="tx1"/>
              </a:solidFill>
              <a:latin typeface="Arial" charset="0"/>
              <a:cs typeface="Arial" charset="0"/>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solidFill>
                <a:srgbClr val="000066"/>
              </a:solidFill>
              <a:ea typeface="MS PGothic"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2"/>
                </a:solidFill>
                <a:latin typeface="Helvetica" charset="0"/>
                <a:ea typeface="MS PGothic" charset="0"/>
                <a:cs typeface="MS PGothic" charset="0"/>
              </a:defRPr>
            </a:lvl1pPr>
            <a:lvl2pPr marL="742950" indent="-285750" eaLnBrk="0" hangingPunct="0">
              <a:defRPr sz="2800">
                <a:solidFill>
                  <a:schemeClr val="bg2"/>
                </a:solidFill>
                <a:latin typeface="Helvetica" charset="0"/>
                <a:ea typeface="MS PGothic" charset="0"/>
                <a:cs typeface="MS PGothic" charset="0"/>
              </a:defRPr>
            </a:lvl2pPr>
            <a:lvl3pPr marL="1143000" indent="-228600" eaLnBrk="0" hangingPunct="0">
              <a:defRPr sz="2800">
                <a:solidFill>
                  <a:schemeClr val="bg2"/>
                </a:solidFill>
                <a:latin typeface="Helvetica" charset="0"/>
                <a:ea typeface="MS PGothic" charset="0"/>
                <a:cs typeface="MS PGothic" charset="0"/>
              </a:defRPr>
            </a:lvl3pPr>
            <a:lvl4pPr marL="1600200" indent="-228600" eaLnBrk="0" hangingPunct="0">
              <a:defRPr sz="2800">
                <a:solidFill>
                  <a:schemeClr val="bg2"/>
                </a:solidFill>
                <a:latin typeface="Helvetica" charset="0"/>
                <a:ea typeface="MS PGothic" charset="0"/>
                <a:cs typeface="MS PGothic" charset="0"/>
              </a:defRPr>
            </a:lvl4pPr>
            <a:lvl5pPr marL="2057400" indent="-228600" eaLnBrk="0" hangingPunct="0">
              <a:defRPr sz="2800">
                <a:solidFill>
                  <a:schemeClr val="bg2"/>
                </a:solidFill>
                <a:latin typeface="Helvetica" charset="0"/>
                <a:ea typeface="MS PGothic" charset="0"/>
                <a:cs typeface="MS PGothic" charset="0"/>
              </a:defRPr>
            </a:lvl5pPr>
            <a:lvl6pPr marL="2514600" indent="-228600" eaLnBrk="0" fontAlgn="base" hangingPunct="0">
              <a:spcBef>
                <a:spcPct val="0"/>
              </a:spcBef>
              <a:spcAft>
                <a:spcPct val="0"/>
              </a:spcAft>
              <a:defRPr sz="2800">
                <a:solidFill>
                  <a:schemeClr val="bg2"/>
                </a:solidFill>
                <a:latin typeface="Helvetica" charset="0"/>
                <a:ea typeface="MS PGothic" charset="0"/>
                <a:cs typeface="MS PGothic" charset="0"/>
              </a:defRPr>
            </a:lvl6pPr>
            <a:lvl7pPr marL="2971800" indent="-228600" eaLnBrk="0" fontAlgn="base" hangingPunct="0">
              <a:spcBef>
                <a:spcPct val="0"/>
              </a:spcBef>
              <a:spcAft>
                <a:spcPct val="0"/>
              </a:spcAft>
              <a:defRPr sz="2800">
                <a:solidFill>
                  <a:schemeClr val="bg2"/>
                </a:solidFill>
                <a:latin typeface="Helvetica" charset="0"/>
                <a:ea typeface="MS PGothic" charset="0"/>
                <a:cs typeface="MS PGothic" charset="0"/>
              </a:defRPr>
            </a:lvl7pPr>
            <a:lvl8pPr marL="3429000" indent="-228600" eaLnBrk="0" fontAlgn="base" hangingPunct="0">
              <a:spcBef>
                <a:spcPct val="0"/>
              </a:spcBef>
              <a:spcAft>
                <a:spcPct val="0"/>
              </a:spcAft>
              <a:defRPr sz="2800">
                <a:solidFill>
                  <a:schemeClr val="bg2"/>
                </a:solidFill>
                <a:latin typeface="Helvetica" charset="0"/>
                <a:ea typeface="MS PGothic" charset="0"/>
                <a:cs typeface="MS PGothic" charset="0"/>
              </a:defRPr>
            </a:lvl8pPr>
            <a:lvl9pPr marL="3886200" indent="-228600" eaLnBrk="0" fontAlgn="base" hangingPunct="0">
              <a:spcBef>
                <a:spcPct val="0"/>
              </a:spcBef>
              <a:spcAft>
                <a:spcPct val="0"/>
              </a:spcAft>
              <a:defRPr sz="2800">
                <a:solidFill>
                  <a:schemeClr val="bg2"/>
                </a:solidFill>
                <a:latin typeface="Helvetica" charset="0"/>
                <a:ea typeface="MS PGothic" charset="0"/>
                <a:cs typeface="MS PGothic" charset="0"/>
              </a:defRPr>
            </a:lvl9pPr>
          </a:lstStyle>
          <a:p>
            <a:pPr eaLnBrk="1" hangingPunct="1"/>
            <a:fld id="{97F979BB-74A6-1B46-BDEA-8D139BB9E18A}" type="slidenum">
              <a:rPr lang="en-US" sz="1200">
                <a:solidFill>
                  <a:schemeClr val="tx1"/>
                </a:solidFill>
                <a:latin typeface="Arial" charset="0"/>
                <a:cs typeface="Arial" charset="0"/>
              </a:rPr>
              <a:pPr eaLnBrk="1" hangingPunct="1"/>
              <a:t>19</a:t>
            </a:fld>
            <a:endParaRPr lang="en-US" sz="1200">
              <a:solidFill>
                <a:schemeClr val="tx1"/>
              </a:solidFill>
              <a:latin typeface="Arial" charset="0"/>
              <a:cs typeface="Arial" charset="0"/>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solidFill>
                <a:srgbClr val="000066"/>
              </a:solidFill>
              <a:ea typeface="MS PGothic"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2"/>
                </a:solidFill>
                <a:latin typeface="Helvetica" charset="0"/>
                <a:ea typeface="MS PGothic" charset="0"/>
                <a:cs typeface="MS PGothic" charset="0"/>
              </a:defRPr>
            </a:lvl1pPr>
            <a:lvl2pPr marL="742950" indent="-285750" eaLnBrk="0" hangingPunct="0">
              <a:defRPr sz="2800">
                <a:solidFill>
                  <a:schemeClr val="bg2"/>
                </a:solidFill>
                <a:latin typeface="Helvetica" charset="0"/>
                <a:ea typeface="MS PGothic" charset="0"/>
                <a:cs typeface="MS PGothic" charset="0"/>
              </a:defRPr>
            </a:lvl2pPr>
            <a:lvl3pPr marL="1143000" indent="-228600" eaLnBrk="0" hangingPunct="0">
              <a:defRPr sz="2800">
                <a:solidFill>
                  <a:schemeClr val="bg2"/>
                </a:solidFill>
                <a:latin typeface="Helvetica" charset="0"/>
                <a:ea typeface="MS PGothic" charset="0"/>
                <a:cs typeface="MS PGothic" charset="0"/>
              </a:defRPr>
            </a:lvl3pPr>
            <a:lvl4pPr marL="1600200" indent="-228600" eaLnBrk="0" hangingPunct="0">
              <a:defRPr sz="2800">
                <a:solidFill>
                  <a:schemeClr val="bg2"/>
                </a:solidFill>
                <a:latin typeface="Helvetica" charset="0"/>
                <a:ea typeface="MS PGothic" charset="0"/>
                <a:cs typeface="MS PGothic" charset="0"/>
              </a:defRPr>
            </a:lvl4pPr>
            <a:lvl5pPr marL="2057400" indent="-228600" eaLnBrk="0" hangingPunct="0">
              <a:defRPr sz="2800">
                <a:solidFill>
                  <a:schemeClr val="bg2"/>
                </a:solidFill>
                <a:latin typeface="Helvetica" charset="0"/>
                <a:ea typeface="MS PGothic" charset="0"/>
                <a:cs typeface="MS PGothic" charset="0"/>
              </a:defRPr>
            </a:lvl5pPr>
            <a:lvl6pPr marL="2514600" indent="-228600" eaLnBrk="0" fontAlgn="base" hangingPunct="0">
              <a:spcBef>
                <a:spcPct val="0"/>
              </a:spcBef>
              <a:spcAft>
                <a:spcPct val="0"/>
              </a:spcAft>
              <a:defRPr sz="2800">
                <a:solidFill>
                  <a:schemeClr val="bg2"/>
                </a:solidFill>
                <a:latin typeface="Helvetica" charset="0"/>
                <a:ea typeface="MS PGothic" charset="0"/>
                <a:cs typeface="MS PGothic" charset="0"/>
              </a:defRPr>
            </a:lvl6pPr>
            <a:lvl7pPr marL="2971800" indent="-228600" eaLnBrk="0" fontAlgn="base" hangingPunct="0">
              <a:spcBef>
                <a:spcPct val="0"/>
              </a:spcBef>
              <a:spcAft>
                <a:spcPct val="0"/>
              </a:spcAft>
              <a:defRPr sz="2800">
                <a:solidFill>
                  <a:schemeClr val="bg2"/>
                </a:solidFill>
                <a:latin typeface="Helvetica" charset="0"/>
                <a:ea typeface="MS PGothic" charset="0"/>
                <a:cs typeface="MS PGothic" charset="0"/>
              </a:defRPr>
            </a:lvl7pPr>
            <a:lvl8pPr marL="3429000" indent="-228600" eaLnBrk="0" fontAlgn="base" hangingPunct="0">
              <a:spcBef>
                <a:spcPct val="0"/>
              </a:spcBef>
              <a:spcAft>
                <a:spcPct val="0"/>
              </a:spcAft>
              <a:defRPr sz="2800">
                <a:solidFill>
                  <a:schemeClr val="bg2"/>
                </a:solidFill>
                <a:latin typeface="Helvetica" charset="0"/>
                <a:ea typeface="MS PGothic" charset="0"/>
                <a:cs typeface="MS PGothic" charset="0"/>
              </a:defRPr>
            </a:lvl8pPr>
            <a:lvl9pPr marL="3886200" indent="-228600" eaLnBrk="0" fontAlgn="base" hangingPunct="0">
              <a:spcBef>
                <a:spcPct val="0"/>
              </a:spcBef>
              <a:spcAft>
                <a:spcPct val="0"/>
              </a:spcAft>
              <a:defRPr sz="2800">
                <a:solidFill>
                  <a:schemeClr val="bg2"/>
                </a:solidFill>
                <a:latin typeface="Helvetica" charset="0"/>
                <a:ea typeface="MS PGothic" charset="0"/>
                <a:cs typeface="MS PGothic" charset="0"/>
              </a:defRPr>
            </a:lvl9pPr>
          </a:lstStyle>
          <a:p>
            <a:pPr eaLnBrk="1" hangingPunct="1"/>
            <a:fld id="{97F979BB-74A6-1B46-BDEA-8D139BB9E18A}" type="slidenum">
              <a:rPr lang="en-US" sz="1200">
                <a:solidFill>
                  <a:schemeClr val="tx1"/>
                </a:solidFill>
                <a:latin typeface="Arial" charset="0"/>
                <a:cs typeface="Arial" charset="0"/>
              </a:rPr>
              <a:pPr eaLnBrk="1" hangingPunct="1"/>
              <a:t>2</a:t>
            </a:fld>
            <a:endParaRPr lang="en-US" sz="1200">
              <a:solidFill>
                <a:schemeClr val="tx1"/>
              </a:solidFill>
              <a:latin typeface="Arial" charset="0"/>
              <a:cs typeface="Arial" charset="0"/>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solidFill>
                <a:srgbClr val="000066"/>
              </a:solidFill>
              <a:ea typeface="MS PGothic"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2"/>
                </a:solidFill>
                <a:latin typeface="Helvetica" charset="0"/>
                <a:ea typeface="MS PGothic" charset="0"/>
                <a:cs typeface="MS PGothic" charset="0"/>
              </a:defRPr>
            </a:lvl1pPr>
            <a:lvl2pPr marL="742950" indent="-285750" eaLnBrk="0" hangingPunct="0">
              <a:defRPr sz="2800">
                <a:solidFill>
                  <a:schemeClr val="bg2"/>
                </a:solidFill>
                <a:latin typeface="Helvetica" charset="0"/>
                <a:ea typeface="MS PGothic" charset="0"/>
                <a:cs typeface="MS PGothic" charset="0"/>
              </a:defRPr>
            </a:lvl2pPr>
            <a:lvl3pPr marL="1143000" indent="-228600" eaLnBrk="0" hangingPunct="0">
              <a:defRPr sz="2800">
                <a:solidFill>
                  <a:schemeClr val="bg2"/>
                </a:solidFill>
                <a:latin typeface="Helvetica" charset="0"/>
                <a:ea typeface="MS PGothic" charset="0"/>
                <a:cs typeface="MS PGothic" charset="0"/>
              </a:defRPr>
            </a:lvl3pPr>
            <a:lvl4pPr marL="1600200" indent="-228600" eaLnBrk="0" hangingPunct="0">
              <a:defRPr sz="2800">
                <a:solidFill>
                  <a:schemeClr val="bg2"/>
                </a:solidFill>
                <a:latin typeface="Helvetica" charset="0"/>
                <a:ea typeface="MS PGothic" charset="0"/>
                <a:cs typeface="MS PGothic" charset="0"/>
              </a:defRPr>
            </a:lvl4pPr>
            <a:lvl5pPr marL="2057400" indent="-228600" eaLnBrk="0" hangingPunct="0">
              <a:defRPr sz="2800">
                <a:solidFill>
                  <a:schemeClr val="bg2"/>
                </a:solidFill>
                <a:latin typeface="Helvetica" charset="0"/>
                <a:ea typeface="MS PGothic" charset="0"/>
                <a:cs typeface="MS PGothic" charset="0"/>
              </a:defRPr>
            </a:lvl5pPr>
            <a:lvl6pPr marL="2514600" indent="-228600" eaLnBrk="0" fontAlgn="base" hangingPunct="0">
              <a:spcBef>
                <a:spcPct val="0"/>
              </a:spcBef>
              <a:spcAft>
                <a:spcPct val="0"/>
              </a:spcAft>
              <a:defRPr sz="2800">
                <a:solidFill>
                  <a:schemeClr val="bg2"/>
                </a:solidFill>
                <a:latin typeface="Helvetica" charset="0"/>
                <a:ea typeface="MS PGothic" charset="0"/>
                <a:cs typeface="MS PGothic" charset="0"/>
              </a:defRPr>
            </a:lvl6pPr>
            <a:lvl7pPr marL="2971800" indent="-228600" eaLnBrk="0" fontAlgn="base" hangingPunct="0">
              <a:spcBef>
                <a:spcPct val="0"/>
              </a:spcBef>
              <a:spcAft>
                <a:spcPct val="0"/>
              </a:spcAft>
              <a:defRPr sz="2800">
                <a:solidFill>
                  <a:schemeClr val="bg2"/>
                </a:solidFill>
                <a:latin typeface="Helvetica" charset="0"/>
                <a:ea typeface="MS PGothic" charset="0"/>
                <a:cs typeface="MS PGothic" charset="0"/>
              </a:defRPr>
            </a:lvl7pPr>
            <a:lvl8pPr marL="3429000" indent="-228600" eaLnBrk="0" fontAlgn="base" hangingPunct="0">
              <a:spcBef>
                <a:spcPct val="0"/>
              </a:spcBef>
              <a:spcAft>
                <a:spcPct val="0"/>
              </a:spcAft>
              <a:defRPr sz="2800">
                <a:solidFill>
                  <a:schemeClr val="bg2"/>
                </a:solidFill>
                <a:latin typeface="Helvetica" charset="0"/>
                <a:ea typeface="MS PGothic" charset="0"/>
                <a:cs typeface="MS PGothic" charset="0"/>
              </a:defRPr>
            </a:lvl8pPr>
            <a:lvl9pPr marL="3886200" indent="-228600" eaLnBrk="0" fontAlgn="base" hangingPunct="0">
              <a:spcBef>
                <a:spcPct val="0"/>
              </a:spcBef>
              <a:spcAft>
                <a:spcPct val="0"/>
              </a:spcAft>
              <a:defRPr sz="2800">
                <a:solidFill>
                  <a:schemeClr val="bg2"/>
                </a:solidFill>
                <a:latin typeface="Helvetica" charset="0"/>
                <a:ea typeface="MS PGothic" charset="0"/>
                <a:cs typeface="MS PGothic" charset="0"/>
              </a:defRPr>
            </a:lvl9pPr>
          </a:lstStyle>
          <a:p>
            <a:pPr eaLnBrk="1" hangingPunct="1"/>
            <a:fld id="{97F979BB-74A6-1B46-BDEA-8D139BB9E18A}" type="slidenum">
              <a:rPr lang="en-US" sz="1200">
                <a:solidFill>
                  <a:schemeClr val="tx1"/>
                </a:solidFill>
                <a:latin typeface="Arial" charset="0"/>
                <a:cs typeface="Arial" charset="0"/>
              </a:rPr>
              <a:pPr eaLnBrk="1" hangingPunct="1"/>
              <a:t>20</a:t>
            </a:fld>
            <a:endParaRPr lang="en-US" sz="1200">
              <a:solidFill>
                <a:schemeClr val="tx1"/>
              </a:solidFill>
              <a:latin typeface="Arial" charset="0"/>
              <a:cs typeface="Arial" charset="0"/>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solidFill>
                <a:srgbClr val="000066"/>
              </a:solidFill>
              <a:ea typeface="MS PGothic"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2"/>
                </a:solidFill>
                <a:latin typeface="Helvetica" charset="0"/>
                <a:ea typeface="MS PGothic" charset="0"/>
                <a:cs typeface="MS PGothic" charset="0"/>
              </a:defRPr>
            </a:lvl1pPr>
            <a:lvl2pPr marL="742950" indent="-285750" eaLnBrk="0" hangingPunct="0">
              <a:defRPr sz="2800">
                <a:solidFill>
                  <a:schemeClr val="bg2"/>
                </a:solidFill>
                <a:latin typeface="Helvetica" charset="0"/>
                <a:ea typeface="MS PGothic" charset="0"/>
                <a:cs typeface="MS PGothic" charset="0"/>
              </a:defRPr>
            </a:lvl2pPr>
            <a:lvl3pPr marL="1143000" indent="-228600" eaLnBrk="0" hangingPunct="0">
              <a:defRPr sz="2800">
                <a:solidFill>
                  <a:schemeClr val="bg2"/>
                </a:solidFill>
                <a:latin typeface="Helvetica" charset="0"/>
                <a:ea typeface="MS PGothic" charset="0"/>
                <a:cs typeface="MS PGothic" charset="0"/>
              </a:defRPr>
            </a:lvl3pPr>
            <a:lvl4pPr marL="1600200" indent="-228600" eaLnBrk="0" hangingPunct="0">
              <a:defRPr sz="2800">
                <a:solidFill>
                  <a:schemeClr val="bg2"/>
                </a:solidFill>
                <a:latin typeface="Helvetica" charset="0"/>
                <a:ea typeface="MS PGothic" charset="0"/>
                <a:cs typeface="MS PGothic" charset="0"/>
              </a:defRPr>
            </a:lvl4pPr>
            <a:lvl5pPr marL="2057400" indent="-228600" eaLnBrk="0" hangingPunct="0">
              <a:defRPr sz="2800">
                <a:solidFill>
                  <a:schemeClr val="bg2"/>
                </a:solidFill>
                <a:latin typeface="Helvetica" charset="0"/>
                <a:ea typeface="MS PGothic" charset="0"/>
                <a:cs typeface="MS PGothic" charset="0"/>
              </a:defRPr>
            </a:lvl5pPr>
            <a:lvl6pPr marL="2514600" indent="-228600" eaLnBrk="0" fontAlgn="base" hangingPunct="0">
              <a:spcBef>
                <a:spcPct val="0"/>
              </a:spcBef>
              <a:spcAft>
                <a:spcPct val="0"/>
              </a:spcAft>
              <a:defRPr sz="2800">
                <a:solidFill>
                  <a:schemeClr val="bg2"/>
                </a:solidFill>
                <a:latin typeface="Helvetica" charset="0"/>
                <a:ea typeface="MS PGothic" charset="0"/>
                <a:cs typeface="MS PGothic" charset="0"/>
              </a:defRPr>
            </a:lvl6pPr>
            <a:lvl7pPr marL="2971800" indent="-228600" eaLnBrk="0" fontAlgn="base" hangingPunct="0">
              <a:spcBef>
                <a:spcPct val="0"/>
              </a:spcBef>
              <a:spcAft>
                <a:spcPct val="0"/>
              </a:spcAft>
              <a:defRPr sz="2800">
                <a:solidFill>
                  <a:schemeClr val="bg2"/>
                </a:solidFill>
                <a:latin typeface="Helvetica" charset="0"/>
                <a:ea typeface="MS PGothic" charset="0"/>
                <a:cs typeface="MS PGothic" charset="0"/>
              </a:defRPr>
            </a:lvl7pPr>
            <a:lvl8pPr marL="3429000" indent="-228600" eaLnBrk="0" fontAlgn="base" hangingPunct="0">
              <a:spcBef>
                <a:spcPct val="0"/>
              </a:spcBef>
              <a:spcAft>
                <a:spcPct val="0"/>
              </a:spcAft>
              <a:defRPr sz="2800">
                <a:solidFill>
                  <a:schemeClr val="bg2"/>
                </a:solidFill>
                <a:latin typeface="Helvetica" charset="0"/>
                <a:ea typeface="MS PGothic" charset="0"/>
                <a:cs typeface="MS PGothic" charset="0"/>
              </a:defRPr>
            </a:lvl8pPr>
            <a:lvl9pPr marL="3886200" indent="-228600" eaLnBrk="0" fontAlgn="base" hangingPunct="0">
              <a:spcBef>
                <a:spcPct val="0"/>
              </a:spcBef>
              <a:spcAft>
                <a:spcPct val="0"/>
              </a:spcAft>
              <a:defRPr sz="2800">
                <a:solidFill>
                  <a:schemeClr val="bg2"/>
                </a:solidFill>
                <a:latin typeface="Helvetica" charset="0"/>
                <a:ea typeface="MS PGothic" charset="0"/>
                <a:cs typeface="MS PGothic" charset="0"/>
              </a:defRPr>
            </a:lvl9pPr>
          </a:lstStyle>
          <a:p>
            <a:pPr eaLnBrk="1" hangingPunct="1"/>
            <a:fld id="{97F979BB-74A6-1B46-BDEA-8D139BB9E18A}" type="slidenum">
              <a:rPr lang="en-US" sz="1200">
                <a:solidFill>
                  <a:schemeClr val="tx1"/>
                </a:solidFill>
                <a:latin typeface="Arial" charset="0"/>
                <a:cs typeface="Arial" charset="0"/>
              </a:rPr>
              <a:pPr eaLnBrk="1" hangingPunct="1"/>
              <a:t>3</a:t>
            </a:fld>
            <a:endParaRPr lang="en-US" sz="1200">
              <a:solidFill>
                <a:schemeClr val="tx1"/>
              </a:solidFill>
              <a:latin typeface="Arial" charset="0"/>
              <a:cs typeface="Arial" charset="0"/>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solidFill>
                <a:srgbClr val="000066"/>
              </a:solidFill>
              <a:ea typeface="MS PGothic"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2"/>
                </a:solidFill>
                <a:latin typeface="Helvetica" charset="0"/>
                <a:ea typeface="MS PGothic" charset="0"/>
                <a:cs typeface="MS PGothic" charset="0"/>
              </a:defRPr>
            </a:lvl1pPr>
            <a:lvl2pPr marL="742950" indent="-285750" eaLnBrk="0" hangingPunct="0">
              <a:defRPr sz="2800">
                <a:solidFill>
                  <a:schemeClr val="bg2"/>
                </a:solidFill>
                <a:latin typeface="Helvetica" charset="0"/>
                <a:ea typeface="MS PGothic" charset="0"/>
                <a:cs typeface="MS PGothic" charset="0"/>
              </a:defRPr>
            </a:lvl2pPr>
            <a:lvl3pPr marL="1143000" indent="-228600" eaLnBrk="0" hangingPunct="0">
              <a:defRPr sz="2800">
                <a:solidFill>
                  <a:schemeClr val="bg2"/>
                </a:solidFill>
                <a:latin typeface="Helvetica" charset="0"/>
                <a:ea typeface="MS PGothic" charset="0"/>
                <a:cs typeface="MS PGothic" charset="0"/>
              </a:defRPr>
            </a:lvl3pPr>
            <a:lvl4pPr marL="1600200" indent="-228600" eaLnBrk="0" hangingPunct="0">
              <a:defRPr sz="2800">
                <a:solidFill>
                  <a:schemeClr val="bg2"/>
                </a:solidFill>
                <a:latin typeface="Helvetica" charset="0"/>
                <a:ea typeface="MS PGothic" charset="0"/>
                <a:cs typeface="MS PGothic" charset="0"/>
              </a:defRPr>
            </a:lvl4pPr>
            <a:lvl5pPr marL="2057400" indent="-228600" eaLnBrk="0" hangingPunct="0">
              <a:defRPr sz="2800">
                <a:solidFill>
                  <a:schemeClr val="bg2"/>
                </a:solidFill>
                <a:latin typeface="Helvetica" charset="0"/>
                <a:ea typeface="MS PGothic" charset="0"/>
                <a:cs typeface="MS PGothic" charset="0"/>
              </a:defRPr>
            </a:lvl5pPr>
            <a:lvl6pPr marL="2514600" indent="-228600" eaLnBrk="0" fontAlgn="base" hangingPunct="0">
              <a:spcBef>
                <a:spcPct val="0"/>
              </a:spcBef>
              <a:spcAft>
                <a:spcPct val="0"/>
              </a:spcAft>
              <a:defRPr sz="2800">
                <a:solidFill>
                  <a:schemeClr val="bg2"/>
                </a:solidFill>
                <a:latin typeface="Helvetica" charset="0"/>
                <a:ea typeface="MS PGothic" charset="0"/>
                <a:cs typeface="MS PGothic" charset="0"/>
              </a:defRPr>
            </a:lvl6pPr>
            <a:lvl7pPr marL="2971800" indent="-228600" eaLnBrk="0" fontAlgn="base" hangingPunct="0">
              <a:spcBef>
                <a:spcPct val="0"/>
              </a:spcBef>
              <a:spcAft>
                <a:spcPct val="0"/>
              </a:spcAft>
              <a:defRPr sz="2800">
                <a:solidFill>
                  <a:schemeClr val="bg2"/>
                </a:solidFill>
                <a:latin typeface="Helvetica" charset="0"/>
                <a:ea typeface="MS PGothic" charset="0"/>
                <a:cs typeface="MS PGothic" charset="0"/>
              </a:defRPr>
            </a:lvl7pPr>
            <a:lvl8pPr marL="3429000" indent="-228600" eaLnBrk="0" fontAlgn="base" hangingPunct="0">
              <a:spcBef>
                <a:spcPct val="0"/>
              </a:spcBef>
              <a:spcAft>
                <a:spcPct val="0"/>
              </a:spcAft>
              <a:defRPr sz="2800">
                <a:solidFill>
                  <a:schemeClr val="bg2"/>
                </a:solidFill>
                <a:latin typeface="Helvetica" charset="0"/>
                <a:ea typeface="MS PGothic" charset="0"/>
                <a:cs typeface="MS PGothic" charset="0"/>
              </a:defRPr>
            </a:lvl8pPr>
            <a:lvl9pPr marL="3886200" indent="-228600" eaLnBrk="0" fontAlgn="base" hangingPunct="0">
              <a:spcBef>
                <a:spcPct val="0"/>
              </a:spcBef>
              <a:spcAft>
                <a:spcPct val="0"/>
              </a:spcAft>
              <a:defRPr sz="2800">
                <a:solidFill>
                  <a:schemeClr val="bg2"/>
                </a:solidFill>
                <a:latin typeface="Helvetica" charset="0"/>
                <a:ea typeface="MS PGothic" charset="0"/>
                <a:cs typeface="MS PGothic" charset="0"/>
              </a:defRPr>
            </a:lvl9pPr>
          </a:lstStyle>
          <a:p>
            <a:pPr eaLnBrk="1" hangingPunct="1"/>
            <a:fld id="{97F979BB-74A6-1B46-BDEA-8D139BB9E18A}" type="slidenum">
              <a:rPr lang="en-US" sz="1200">
                <a:solidFill>
                  <a:schemeClr val="tx1"/>
                </a:solidFill>
                <a:latin typeface="Arial" charset="0"/>
                <a:cs typeface="Arial" charset="0"/>
              </a:rPr>
              <a:pPr eaLnBrk="1" hangingPunct="1"/>
              <a:t>4</a:t>
            </a:fld>
            <a:endParaRPr lang="en-US" sz="1200">
              <a:solidFill>
                <a:schemeClr val="tx1"/>
              </a:solidFill>
              <a:latin typeface="Arial" charset="0"/>
              <a:cs typeface="Arial" charset="0"/>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solidFill>
                <a:srgbClr val="000066"/>
              </a:solidFill>
              <a:ea typeface="MS PGothic"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2"/>
                </a:solidFill>
                <a:latin typeface="Helvetica" charset="0"/>
                <a:ea typeface="MS PGothic" charset="0"/>
                <a:cs typeface="MS PGothic" charset="0"/>
              </a:defRPr>
            </a:lvl1pPr>
            <a:lvl2pPr marL="742950" indent="-285750" eaLnBrk="0" hangingPunct="0">
              <a:defRPr sz="2800">
                <a:solidFill>
                  <a:schemeClr val="bg2"/>
                </a:solidFill>
                <a:latin typeface="Helvetica" charset="0"/>
                <a:ea typeface="MS PGothic" charset="0"/>
                <a:cs typeface="MS PGothic" charset="0"/>
              </a:defRPr>
            </a:lvl2pPr>
            <a:lvl3pPr marL="1143000" indent="-228600" eaLnBrk="0" hangingPunct="0">
              <a:defRPr sz="2800">
                <a:solidFill>
                  <a:schemeClr val="bg2"/>
                </a:solidFill>
                <a:latin typeface="Helvetica" charset="0"/>
                <a:ea typeface="MS PGothic" charset="0"/>
                <a:cs typeface="MS PGothic" charset="0"/>
              </a:defRPr>
            </a:lvl3pPr>
            <a:lvl4pPr marL="1600200" indent="-228600" eaLnBrk="0" hangingPunct="0">
              <a:defRPr sz="2800">
                <a:solidFill>
                  <a:schemeClr val="bg2"/>
                </a:solidFill>
                <a:latin typeface="Helvetica" charset="0"/>
                <a:ea typeface="MS PGothic" charset="0"/>
                <a:cs typeface="MS PGothic" charset="0"/>
              </a:defRPr>
            </a:lvl4pPr>
            <a:lvl5pPr marL="2057400" indent="-228600" eaLnBrk="0" hangingPunct="0">
              <a:defRPr sz="2800">
                <a:solidFill>
                  <a:schemeClr val="bg2"/>
                </a:solidFill>
                <a:latin typeface="Helvetica" charset="0"/>
                <a:ea typeface="MS PGothic" charset="0"/>
                <a:cs typeface="MS PGothic" charset="0"/>
              </a:defRPr>
            </a:lvl5pPr>
            <a:lvl6pPr marL="2514600" indent="-228600" eaLnBrk="0" fontAlgn="base" hangingPunct="0">
              <a:spcBef>
                <a:spcPct val="0"/>
              </a:spcBef>
              <a:spcAft>
                <a:spcPct val="0"/>
              </a:spcAft>
              <a:defRPr sz="2800">
                <a:solidFill>
                  <a:schemeClr val="bg2"/>
                </a:solidFill>
                <a:latin typeface="Helvetica" charset="0"/>
                <a:ea typeface="MS PGothic" charset="0"/>
                <a:cs typeface="MS PGothic" charset="0"/>
              </a:defRPr>
            </a:lvl6pPr>
            <a:lvl7pPr marL="2971800" indent="-228600" eaLnBrk="0" fontAlgn="base" hangingPunct="0">
              <a:spcBef>
                <a:spcPct val="0"/>
              </a:spcBef>
              <a:spcAft>
                <a:spcPct val="0"/>
              </a:spcAft>
              <a:defRPr sz="2800">
                <a:solidFill>
                  <a:schemeClr val="bg2"/>
                </a:solidFill>
                <a:latin typeface="Helvetica" charset="0"/>
                <a:ea typeface="MS PGothic" charset="0"/>
                <a:cs typeface="MS PGothic" charset="0"/>
              </a:defRPr>
            </a:lvl7pPr>
            <a:lvl8pPr marL="3429000" indent="-228600" eaLnBrk="0" fontAlgn="base" hangingPunct="0">
              <a:spcBef>
                <a:spcPct val="0"/>
              </a:spcBef>
              <a:spcAft>
                <a:spcPct val="0"/>
              </a:spcAft>
              <a:defRPr sz="2800">
                <a:solidFill>
                  <a:schemeClr val="bg2"/>
                </a:solidFill>
                <a:latin typeface="Helvetica" charset="0"/>
                <a:ea typeface="MS PGothic" charset="0"/>
                <a:cs typeface="MS PGothic" charset="0"/>
              </a:defRPr>
            </a:lvl8pPr>
            <a:lvl9pPr marL="3886200" indent="-228600" eaLnBrk="0" fontAlgn="base" hangingPunct="0">
              <a:spcBef>
                <a:spcPct val="0"/>
              </a:spcBef>
              <a:spcAft>
                <a:spcPct val="0"/>
              </a:spcAft>
              <a:defRPr sz="2800">
                <a:solidFill>
                  <a:schemeClr val="bg2"/>
                </a:solidFill>
                <a:latin typeface="Helvetica" charset="0"/>
                <a:ea typeface="MS PGothic" charset="0"/>
                <a:cs typeface="MS PGothic" charset="0"/>
              </a:defRPr>
            </a:lvl9pPr>
          </a:lstStyle>
          <a:p>
            <a:pPr eaLnBrk="1" hangingPunct="1"/>
            <a:fld id="{97F979BB-74A6-1B46-BDEA-8D139BB9E18A}" type="slidenum">
              <a:rPr lang="en-US" sz="1200">
                <a:solidFill>
                  <a:schemeClr val="tx1"/>
                </a:solidFill>
                <a:latin typeface="Arial" charset="0"/>
                <a:cs typeface="Arial" charset="0"/>
              </a:rPr>
              <a:pPr eaLnBrk="1" hangingPunct="1"/>
              <a:t>5</a:t>
            </a:fld>
            <a:endParaRPr lang="en-US" sz="1200">
              <a:solidFill>
                <a:schemeClr val="tx1"/>
              </a:solidFill>
              <a:latin typeface="Arial" charset="0"/>
              <a:cs typeface="Arial" charset="0"/>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solidFill>
                <a:srgbClr val="000066"/>
              </a:solidFill>
              <a:ea typeface="MS PGothic"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2"/>
                </a:solidFill>
                <a:latin typeface="Helvetica" charset="0"/>
                <a:ea typeface="MS PGothic" charset="0"/>
                <a:cs typeface="MS PGothic" charset="0"/>
              </a:defRPr>
            </a:lvl1pPr>
            <a:lvl2pPr marL="742950" indent="-285750" eaLnBrk="0" hangingPunct="0">
              <a:defRPr sz="2800">
                <a:solidFill>
                  <a:schemeClr val="bg2"/>
                </a:solidFill>
                <a:latin typeface="Helvetica" charset="0"/>
                <a:ea typeface="MS PGothic" charset="0"/>
                <a:cs typeface="MS PGothic" charset="0"/>
              </a:defRPr>
            </a:lvl2pPr>
            <a:lvl3pPr marL="1143000" indent="-228600" eaLnBrk="0" hangingPunct="0">
              <a:defRPr sz="2800">
                <a:solidFill>
                  <a:schemeClr val="bg2"/>
                </a:solidFill>
                <a:latin typeface="Helvetica" charset="0"/>
                <a:ea typeface="MS PGothic" charset="0"/>
                <a:cs typeface="MS PGothic" charset="0"/>
              </a:defRPr>
            </a:lvl3pPr>
            <a:lvl4pPr marL="1600200" indent="-228600" eaLnBrk="0" hangingPunct="0">
              <a:defRPr sz="2800">
                <a:solidFill>
                  <a:schemeClr val="bg2"/>
                </a:solidFill>
                <a:latin typeface="Helvetica" charset="0"/>
                <a:ea typeface="MS PGothic" charset="0"/>
                <a:cs typeface="MS PGothic" charset="0"/>
              </a:defRPr>
            </a:lvl4pPr>
            <a:lvl5pPr marL="2057400" indent="-228600" eaLnBrk="0" hangingPunct="0">
              <a:defRPr sz="2800">
                <a:solidFill>
                  <a:schemeClr val="bg2"/>
                </a:solidFill>
                <a:latin typeface="Helvetica" charset="0"/>
                <a:ea typeface="MS PGothic" charset="0"/>
                <a:cs typeface="MS PGothic" charset="0"/>
              </a:defRPr>
            </a:lvl5pPr>
            <a:lvl6pPr marL="2514600" indent="-228600" eaLnBrk="0" fontAlgn="base" hangingPunct="0">
              <a:spcBef>
                <a:spcPct val="0"/>
              </a:spcBef>
              <a:spcAft>
                <a:spcPct val="0"/>
              </a:spcAft>
              <a:defRPr sz="2800">
                <a:solidFill>
                  <a:schemeClr val="bg2"/>
                </a:solidFill>
                <a:latin typeface="Helvetica" charset="0"/>
                <a:ea typeface="MS PGothic" charset="0"/>
                <a:cs typeface="MS PGothic" charset="0"/>
              </a:defRPr>
            </a:lvl6pPr>
            <a:lvl7pPr marL="2971800" indent="-228600" eaLnBrk="0" fontAlgn="base" hangingPunct="0">
              <a:spcBef>
                <a:spcPct val="0"/>
              </a:spcBef>
              <a:spcAft>
                <a:spcPct val="0"/>
              </a:spcAft>
              <a:defRPr sz="2800">
                <a:solidFill>
                  <a:schemeClr val="bg2"/>
                </a:solidFill>
                <a:latin typeface="Helvetica" charset="0"/>
                <a:ea typeface="MS PGothic" charset="0"/>
                <a:cs typeface="MS PGothic" charset="0"/>
              </a:defRPr>
            </a:lvl7pPr>
            <a:lvl8pPr marL="3429000" indent="-228600" eaLnBrk="0" fontAlgn="base" hangingPunct="0">
              <a:spcBef>
                <a:spcPct val="0"/>
              </a:spcBef>
              <a:spcAft>
                <a:spcPct val="0"/>
              </a:spcAft>
              <a:defRPr sz="2800">
                <a:solidFill>
                  <a:schemeClr val="bg2"/>
                </a:solidFill>
                <a:latin typeface="Helvetica" charset="0"/>
                <a:ea typeface="MS PGothic" charset="0"/>
                <a:cs typeface="MS PGothic" charset="0"/>
              </a:defRPr>
            </a:lvl8pPr>
            <a:lvl9pPr marL="3886200" indent="-228600" eaLnBrk="0" fontAlgn="base" hangingPunct="0">
              <a:spcBef>
                <a:spcPct val="0"/>
              </a:spcBef>
              <a:spcAft>
                <a:spcPct val="0"/>
              </a:spcAft>
              <a:defRPr sz="2800">
                <a:solidFill>
                  <a:schemeClr val="bg2"/>
                </a:solidFill>
                <a:latin typeface="Helvetica" charset="0"/>
                <a:ea typeface="MS PGothic" charset="0"/>
                <a:cs typeface="MS PGothic" charset="0"/>
              </a:defRPr>
            </a:lvl9pPr>
          </a:lstStyle>
          <a:p>
            <a:pPr eaLnBrk="1" hangingPunct="1"/>
            <a:fld id="{97F979BB-74A6-1B46-BDEA-8D139BB9E18A}" type="slidenum">
              <a:rPr lang="en-US" sz="1200">
                <a:solidFill>
                  <a:schemeClr val="tx1"/>
                </a:solidFill>
                <a:latin typeface="Arial" charset="0"/>
                <a:cs typeface="Arial" charset="0"/>
              </a:rPr>
              <a:pPr eaLnBrk="1" hangingPunct="1"/>
              <a:t>6</a:t>
            </a:fld>
            <a:endParaRPr lang="en-US" sz="1200">
              <a:solidFill>
                <a:schemeClr val="tx1"/>
              </a:solidFill>
              <a:latin typeface="Arial" charset="0"/>
              <a:cs typeface="Arial" charset="0"/>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solidFill>
                <a:srgbClr val="000066"/>
              </a:solidFill>
              <a:ea typeface="MS PGothic"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2"/>
                </a:solidFill>
                <a:latin typeface="Helvetica" charset="0"/>
                <a:ea typeface="MS PGothic" charset="0"/>
                <a:cs typeface="MS PGothic" charset="0"/>
              </a:defRPr>
            </a:lvl1pPr>
            <a:lvl2pPr marL="742950" indent="-285750" eaLnBrk="0" hangingPunct="0">
              <a:defRPr sz="2800">
                <a:solidFill>
                  <a:schemeClr val="bg2"/>
                </a:solidFill>
                <a:latin typeface="Helvetica" charset="0"/>
                <a:ea typeface="MS PGothic" charset="0"/>
                <a:cs typeface="MS PGothic" charset="0"/>
              </a:defRPr>
            </a:lvl2pPr>
            <a:lvl3pPr marL="1143000" indent="-228600" eaLnBrk="0" hangingPunct="0">
              <a:defRPr sz="2800">
                <a:solidFill>
                  <a:schemeClr val="bg2"/>
                </a:solidFill>
                <a:latin typeface="Helvetica" charset="0"/>
                <a:ea typeface="MS PGothic" charset="0"/>
                <a:cs typeface="MS PGothic" charset="0"/>
              </a:defRPr>
            </a:lvl3pPr>
            <a:lvl4pPr marL="1600200" indent="-228600" eaLnBrk="0" hangingPunct="0">
              <a:defRPr sz="2800">
                <a:solidFill>
                  <a:schemeClr val="bg2"/>
                </a:solidFill>
                <a:latin typeface="Helvetica" charset="0"/>
                <a:ea typeface="MS PGothic" charset="0"/>
                <a:cs typeface="MS PGothic" charset="0"/>
              </a:defRPr>
            </a:lvl4pPr>
            <a:lvl5pPr marL="2057400" indent="-228600" eaLnBrk="0" hangingPunct="0">
              <a:defRPr sz="2800">
                <a:solidFill>
                  <a:schemeClr val="bg2"/>
                </a:solidFill>
                <a:latin typeface="Helvetica" charset="0"/>
                <a:ea typeface="MS PGothic" charset="0"/>
                <a:cs typeface="MS PGothic" charset="0"/>
              </a:defRPr>
            </a:lvl5pPr>
            <a:lvl6pPr marL="2514600" indent="-228600" eaLnBrk="0" fontAlgn="base" hangingPunct="0">
              <a:spcBef>
                <a:spcPct val="0"/>
              </a:spcBef>
              <a:spcAft>
                <a:spcPct val="0"/>
              </a:spcAft>
              <a:defRPr sz="2800">
                <a:solidFill>
                  <a:schemeClr val="bg2"/>
                </a:solidFill>
                <a:latin typeface="Helvetica" charset="0"/>
                <a:ea typeface="MS PGothic" charset="0"/>
                <a:cs typeface="MS PGothic" charset="0"/>
              </a:defRPr>
            </a:lvl6pPr>
            <a:lvl7pPr marL="2971800" indent="-228600" eaLnBrk="0" fontAlgn="base" hangingPunct="0">
              <a:spcBef>
                <a:spcPct val="0"/>
              </a:spcBef>
              <a:spcAft>
                <a:spcPct val="0"/>
              </a:spcAft>
              <a:defRPr sz="2800">
                <a:solidFill>
                  <a:schemeClr val="bg2"/>
                </a:solidFill>
                <a:latin typeface="Helvetica" charset="0"/>
                <a:ea typeface="MS PGothic" charset="0"/>
                <a:cs typeface="MS PGothic" charset="0"/>
              </a:defRPr>
            </a:lvl7pPr>
            <a:lvl8pPr marL="3429000" indent="-228600" eaLnBrk="0" fontAlgn="base" hangingPunct="0">
              <a:spcBef>
                <a:spcPct val="0"/>
              </a:spcBef>
              <a:spcAft>
                <a:spcPct val="0"/>
              </a:spcAft>
              <a:defRPr sz="2800">
                <a:solidFill>
                  <a:schemeClr val="bg2"/>
                </a:solidFill>
                <a:latin typeface="Helvetica" charset="0"/>
                <a:ea typeface="MS PGothic" charset="0"/>
                <a:cs typeface="MS PGothic" charset="0"/>
              </a:defRPr>
            </a:lvl8pPr>
            <a:lvl9pPr marL="3886200" indent="-228600" eaLnBrk="0" fontAlgn="base" hangingPunct="0">
              <a:spcBef>
                <a:spcPct val="0"/>
              </a:spcBef>
              <a:spcAft>
                <a:spcPct val="0"/>
              </a:spcAft>
              <a:defRPr sz="2800">
                <a:solidFill>
                  <a:schemeClr val="bg2"/>
                </a:solidFill>
                <a:latin typeface="Helvetica" charset="0"/>
                <a:ea typeface="MS PGothic" charset="0"/>
                <a:cs typeface="MS PGothic" charset="0"/>
              </a:defRPr>
            </a:lvl9pPr>
          </a:lstStyle>
          <a:p>
            <a:pPr eaLnBrk="1" hangingPunct="1"/>
            <a:fld id="{97F979BB-74A6-1B46-BDEA-8D139BB9E18A}" type="slidenum">
              <a:rPr lang="en-US" sz="1200">
                <a:solidFill>
                  <a:schemeClr val="tx1"/>
                </a:solidFill>
                <a:latin typeface="Arial" charset="0"/>
                <a:cs typeface="Arial" charset="0"/>
              </a:rPr>
              <a:pPr eaLnBrk="1" hangingPunct="1"/>
              <a:t>7</a:t>
            </a:fld>
            <a:endParaRPr lang="en-US" sz="1200">
              <a:solidFill>
                <a:schemeClr val="tx1"/>
              </a:solidFill>
              <a:latin typeface="Arial" charset="0"/>
              <a:cs typeface="Arial" charset="0"/>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solidFill>
                <a:srgbClr val="000066"/>
              </a:solidFill>
              <a:ea typeface="MS PGothic"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2"/>
                </a:solidFill>
                <a:latin typeface="Helvetica" charset="0"/>
                <a:ea typeface="MS PGothic" charset="0"/>
                <a:cs typeface="MS PGothic" charset="0"/>
              </a:defRPr>
            </a:lvl1pPr>
            <a:lvl2pPr marL="742950" indent="-285750" eaLnBrk="0" hangingPunct="0">
              <a:defRPr sz="2800">
                <a:solidFill>
                  <a:schemeClr val="bg2"/>
                </a:solidFill>
                <a:latin typeface="Helvetica" charset="0"/>
                <a:ea typeface="MS PGothic" charset="0"/>
                <a:cs typeface="MS PGothic" charset="0"/>
              </a:defRPr>
            </a:lvl2pPr>
            <a:lvl3pPr marL="1143000" indent="-228600" eaLnBrk="0" hangingPunct="0">
              <a:defRPr sz="2800">
                <a:solidFill>
                  <a:schemeClr val="bg2"/>
                </a:solidFill>
                <a:latin typeface="Helvetica" charset="0"/>
                <a:ea typeface="MS PGothic" charset="0"/>
                <a:cs typeface="MS PGothic" charset="0"/>
              </a:defRPr>
            </a:lvl3pPr>
            <a:lvl4pPr marL="1600200" indent="-228600" eaLnBrk="0" hangingPunct="0">
              <a:defRPr sz="2800">
                <a:solidFill>
                  <a:schemeClr val="bg2"/>
                </a:solidFill>
                <a:latin typeface="Helvetica" charset="0"/>
                <a:ea typeface="MS PGothic" charset="0"/>
                <a:cs typeface="MS PGothic" charset="0"/>
              </a:defRPr>
            </a:lvl4pPr>
            <a:lvl5pPr marL="2057400" indent="-228600" eaLnBrk="0" hangingPunct="0">
              <a:defRPr sz="2800">
                <a:solidFill>
                  <a:schemeClr val="bg2"/>
                </a:solidFill>
                <a:latin typeface="Helvetica" charset="0"/>
                <a:ea typeface="MS PGothic" charset="0"/>
                <a:cs typeface="MS PGothic" charset="0"/>
              </a:defRPr>
            </a:lvl5pPr>
            <a:lvl6pPr marL="2514600" indent="-228600" eaLnBrk="0" fontAlgn="base" hangingPunct="0">
              <a:spcBef>
                <a:spcPct val="0"/>
              </a:spcBef>
              <a:spcAft>
                <a:spcPct val="0"/>
              </a:spcAft>
              <a:defRPr sz="2800">
                <a:solidFill>
                  <a:schemeClr val="bg2"/>
                </a:solidFill>
                <a:latin typeface="Helvetica" charset="0"/>
                <a:ea typeface="MS PGothic" charset="0"/>
                <a:cs typeface="MS PGothic" charset="0"/>
              </a:defRPr>
            </a:lvl6pPr>
            <a:lvl7pPr marL="2971800" indent="-228600" eaLnBrk="0" fontAlgn="base" hangingPunct="0">
              <a:spcBef>
                <a:spcPct val="0"/>
              </a:spcBef>
              <a:spcAft>
                <a:spcPct val="0"/>
              </a:spcAft>
              <a:defRPr sz="2800">
                <a:solidFill>
                  <a:schemeClr val="bg2"/>
                </a:solidFill>
                <a:latin typeface="Helvetica" charset="0"/>
                <a:ea typeface="MS PGothic" charset="0"/>
                <a:cs typeface="MS PGothic" charset="0"/>
              </a:defRPr>
            </a:lvl7pPr>
            <a:lvl8pPr marL="3429000" indent="-228600" eaLnBrk="0" fontAlgn="base" hangingPunct="0">
              <a:spcBef>
                <a:spcPct val="0"/>
              </a:spcBef>
              <a:spcAft>
                <a:spcPct val="0"/>
              </a:spcAft>
              <a:defRPr sz="2800">
                <a:solidFill>
                  <a:schemeClr val="bg2"/>
                </a:solidFill>
                <a:latin typeface="Helvetica" charset="0"/>
                <a:ea typeface="MS PGothic" charset="0"/>
                <a:cs typeface="MS PGothic" charset="0"/>
              </a:defRPr>
            </a:lvl8pPr>
            <a:lvl9pPr marL="3886200" indent="-228600" eaLnBrk="0" fontAlgn="base" hangingPunct="0">
              <a:spcBef>
                <a:spcPct val="0"/>
              </a:spcBef>
              <a:spcAft>
                <a:spcPct val="0"/>
              </a:spcAft>
              <a:defRPr sz="2800">
                <a:solidFill>
                  <a:schemeClr val="bg2"/>
                </a:solidFill>
                <a:latin typeface="Helvetica" charset="0"/>
                <a:ea typeface="MS PGothic" charset="0"/>
                <a:cs typeface="MS PGothic" charset="0"/>
              </a:defRPr>
            </a:lvl9pPr>
          </a:lstStyle>
          <a:p>
            <a:pPr eaLnBrk="1" hangingPunct="1"/>
            <a:fld id="{97F979BB-74A6-1B46-BDEA-8D139BB9E18A}" type="slidenum">
              <a:rPr lang="en-US" sz="1200">
                <a:solidFill>
                  <a:schemeClr val="tx1"/>
                </a:solidFill>
                <a:latin typeface="Arial" charset="0"/>
                <a:cs typeface="Arial" charset="0"/>
              </a:rPr>
              <a:pPr eaLnBrk="1" hangingPunct="1"/>
              <a:t>8</a:t>
            </a:fld>
            <a:endParaRPr lang="en-US" sz="1200">
              <a:solidFill>
                <a:schemeClr val="tx1"/>
              </a:solidFill>
              <a:latin typeface="Arial" charset="0"/>
              <a:cs typeface="Arial" charset="0"/>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solidFill>
                <a:srgbClr val="000066"/>
              </a:solidFill>
              <a:ea typeface="MS PGothic"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2"/>
                </a:solidFill>
                <a:latin typeface="Helvetica" charset="0"/>
                <a:ea typeface="MS PGothic" charset="0"/>
                <a:cs typeface="MS PGothic" charset="0"/>
              </a:defRPr>
            </a:lvl1pPr>
            <a:lvl2pPr marL="742950" indent="-285750" eaLnBrk="0" hangingPunct="0">
              <a:defRPr sz="2800">
                <a:solidFill>
                  <a:schemeClr val="bg2"/>
                </a:solidFill>
                <a:latin typeface="Helvetica" charset="0"/>
                <a:ea typeface="MS PGothic" charset="0"/>
                <a:cs typeface="MS PGothic" charset="0"/>
              </a:defRPr>
            </a:lvl2pPr>
            <a:lvl3pPr marL="1143000" indent="-228600" eaLnBrk="0" hangingPunct="0">
              <a:defRPr sz="2800">
                <a:solidFill>
                  <a:schemeClr val="bg2"/>
                </a:solidFill>
                <a:latin typeface="Helvetica" charset="0"/>
                <a:ea typeface="MS PGothic" charset="0"/>
                <a:cs typeface="MS PGothic" charset="0"/>
              </a:defRPr>
            </a:lvl3pPr>
            <a:lvl4pPr marL="1600200" indent="-228600" eaLnBrk="0" hangingPunct="0">
              <a:defRPr sz="2800">
                <a:solidFill>
                  <a:schemeClr val="bg2"/>
                </a:solidFill>
                <a:latin typeface="Helvetica" charset="0"/>
                <a:ea typeface="MS PGothic" charset="0"/>
                <a:cs typeface="MS PGothic" charset="0"/>
              </a:defRPr>
            </a:lvl4pPr>
            <a:lvl5pPr marL="2057400" indent="-228600" eaLnBrk="0" hangingPunct="0">
              <a:defRPr sz="2800">
                <a:solidFill>
                  <a:schemeClr val="bg2"/>
                </a:solidFill>
                <a:latin typeface="Helvetica" charset="0"/>
                <a:ea typeface="MS PGothic" charset="0"/>
                <a:cs typeface="MS PGothic" charset="0"/>
              </a:defRPr>
            </a:lvl5pPr>
            <a:lvl6pPr marL="2514600" indent="-228600" eaLnBrk="0" fontAlgn="base" hangingPunct="0">
              <a:spcBef>
                <a:spcPct val="0"/>
              </a:spcBef>
              <a:spcAft>
                <a:spcPct val="0"/>
              </a:spcAft>
              <a:defRPr sz="2800">
                <a:solidFill>
                  <a:schemeClr val="bg2"/>
                </a:solidFill>
                <a:latin typeface="Helvetica" charset="0"/>
                <a:ea typeface="MS PGothic" charset="0"/>
                <a:cs typeface="MS PGothic" charset="0"/>
              </a:defRPr>
            </a:lvl6pPr>
            <a:lvl7pPr marL="2971800" indent="-228600" eaLnBrk="0" fontAlgn="base" hangingPunct="0">
              <a:spcBef>
                <a:spcPct val="0"/>
              </a:spcBef>
              <a:spcAft>
                <a:spcPct val="0"/>
              </a:spcAft>
              <a:defRPr sz="2800">
                <a:solidFill>
                  <a:schemeClr val="bg2"/>
                </a:solidFill>
                <a:latin typeface="Helvetica" charset="0"/>
                <a:ea typeface="MS PGothic" charset="0"/>
                <a:cs typeface="MS PGothic" charset="0"/>
              </a:defRPr>
            </a:lvl7pPr>
            <a:lvl8pPr marL="3429000" indent="-228600" eaLnBrk="0" fontAlgn="base" hangingPunct="0">
              <a:spcBef>
                <a:spcPct val="0"/>
              </a:spcBef>
              <a:spcAft>
                <a:spcPct val="0"/>
              </a:spcAft>
              <a:defRPr sz="2800">
                <a:solidFill>
                  <a:schemeClr val="bg2"/>
                </a:solidFill>
                <a:latin typeface="Helvetica" charset="0"/>
                <a:ea typeface="MS PGothic" charset="0"/>
                <a:cs typeface="MS PGothic" charset="0"/>
              </a:defRPr>
            </a:lvl8pPr>
            <a:lvl9pPr marL="3886200" indent="-228600" eaLnBrk="0" fontAlgn="base" hangingPunct="0">
              <a:spcBef>
                <a:spcPct val="0"/>
              </a:spcBef>
              <a:spcAft>
                <a:spcPct val="0"/>
              </a:spcAft>
              <a:defRPr sz="2800">
                <a:solidFill>
                  <a:schemeClr val="bg2"/>
                </a:solidFill>
                <a:latin typeface="Helvetica" charset="0"/>
                <a:ea typeface="MS PGothic" charset="0"/>
                <a:cs typeface="MS PGothic" charset="0"/>
              </a:defRPr>
            </a:lvl9pPr>
          </a:lstStyle>
          <a:p>
            <a:pPr eaLnBrk="1" hangingPunct="1"/>
            <a:fld id="{97F979BB-74A6-1B46-BDEA-8D139BB9E18A}" type="slidenum">
              <a:rPr lang="en-US" sz="1200">
                <a:solidFill>
                  <a:schemeClr val="tx1"/>
                </a:solidFill>
                <a:latin typeface="Arial" charset="0"/>
                <a:cs typeface="Arial" charset="0"/>
              </a:rPr>
              <a:pPr eaLnBrk="1" hangingPunct="1"/>
              <a:t>9</a:t>
            </a:fld>
            <a:endParaRPr lang="en-US" sz="1200">
              <a:solidFill>
                <a:schemeClr val="tx1"/>
              </a:solidFill>
              <a:latin typeface="Arial" charset="0"/>
              <a:cs typeface="Arial" charset="0"/>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solidFill>
                <a:srgbClr val="000066"/>
              </a:solidFill>
              <a:ea typeface="MS PGothic"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1CAA32B-494B-9B45-AEAB-2E72E03D301F}" type="slidenum">
              <a:rPr lang="en-US" smtClean="0"/>
              <a:pPr>
                <a:defRPr/>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AF20210-8168-6C4A-97BE-ED5E4A2793EB}"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2640597" y="6377459"/>
            <a:ext cx="3836404" cy="365125"/>
          </a:xfr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67A537F-F168-F241-8B57-91D4B1ABEA35}"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F761781-F78C-6349-9A4E-92F53D224CB7}"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36FB6DC-42DE-DE43-A555-FA47025A55B2}"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9332284-6930-8549-8788-0DB83523CDE7}"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D95B93C-8DEE-8543-8F12-9A970DE45429}"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D8E1D80-FAFF-1541-90F8-6EC77B71E59F}"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0436B18F-EF16-9448-B642-BA247DE0AAD1}"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4C1D36E-017D-6A47-97F7-275E8EDA0B44}" type="slidenum">
              <a:rPr lang="en-US" smtClean="0"/>
              <a:pPr>
                <a:defRPr/>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pPr>
              <a:defRPr/>
            </a:pPr>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pPr>
              <a:defRPr/>
            </a:pPr>
            <a:endParaRPr lang="en-US"/>
          </a:p>
        </p:txBody>
      </p:sp>
      <p:sp>
        <p:nvSpPr>
          <p:cNvPr id="7" name="Slide Number Placeholder 6"/>
          <p:cNvSpPr>
            <a:spLocks noGrp="1"/>
          </p:cNvSpPr>
          <p:nvPr>
            <p:ph type="sldNum" sz="quarter" idx="12"/>
          </p:nvPr>
        </p:nvSpPr>
        <p:spPr>
          <a:xfrm>
            <a:off x="8339328" y="1170432"/>
            <a:ext cx="733864" cy="201168"/>
          </a:xfrm>
        </p:spPr>
        <p:txBody>
          <a:bodyPr/>
          <a:lstStyle/>
          <a:p>
            <a:pPr>
              <a:defRPr/>
            </a:pPr>
            <a:fld id="{614E4651-E998-3C4C-95F3-D4908E40B6D3}"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a:defRPr/>
            </a:pPr>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a:defRPr/>
            </a:pPr>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a:defRPr/>
            </a:pPr>
            <a:fld id="{78A4F046-81DB-D74D-ACD5-1631E0BE7BCF}"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5438" r:id="rId1"/>
    <p:sldLayoutId id="2147485439" r:id="rId2"/>
    <p:sldLayoutId id="2147485440" r:id="rId3"/>
    <p:sldLayoutId id="2147485441" r:id="rId4"/>
    <p:sldLayoutId id="2147485442" r:id="rId5"/>
    <p:sldLayoutId id="2147485443" r:id="rId6"/>
    <p:sldLayoutId id="2147485444" r:id="rId7"/>
    <p:sldLayoutId id="2147485445" r:id="rId8"/>
    <p:sldLayoutId id="2147485446" r:id="rId9"/>
    <p:sldLayoutId id="2147485447" r:id="rId10"/>
    <p:sldLayoutId id="2147485448"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jp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4"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jpg"/><Relationship Id="rId6" Type="http://schemas.openxmlformats.org/officeDocument/2006/relationships/image" Target="../media/image27.png"/><Relationship Id="rId7" Type="http://schemas.openxmlformats.org/officeDocument/2006/relationships/image" Target="../media/image28.png"/><Relationship Id="rId8"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4" Type="http://schemas.openxmlformats.org/officeDocument/2006/relationships/image" Target="../media/image31.jpeg"/><Relationship Id="rId5" Type="http://schemas.openxmlformats.org/officeDocument/2006/relationships/image" Target="../media/image32.jpg"/><Relationship Id="rId6" Type="http://schemas.openxmlformats.org/officeDocument/2006/relationships/image" Target="../media/image33.jpg"/><Relationship Id="rId7" Type="http://schemas.openxmlformats.org/officeDocument/2006/relationships/image" Target="../media/image34.jpg"/><Relationship Id="rId8"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image" Target="../media/image39.jpg"/><Relationship Id="rId7" Type="http://schemas.openxmlformats.org/officeDocument/2006/relationships/image" Target="../media/image40.png"/><Relationship Id="rId8" Type="http://schemas.openxmlformats.org/officeDocument/2006/relationships/image" Target="../media/image41.jp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381000"/>
            <a:ext cx="6858000" cy="646331"/>
          </a:xfrm>
          <a:prstGeom prst="rect">
            <a:avLst/>
          </a:prstGeom>
          <a:noFill/>
        </p:spPr>
        <p:txBody>
          <a:bodyPr wrap="square" rtlCol="0">
            <a:spAutoFit/>
          </a:bodyPr>
          <a:lstStyle/>
          <a:p>
            <a:pPr algn="ctr"/>
            <a:r>
              <a:rPr lang="en-US" sz="3600" dirty="0" smtClean="0">
                <a:solidFill>
                  <a:schemeClr val="bg1"/>
                </a:solidFill>
                <a:latin typeface="Courier"/>
                <a:cs typeface="Courier"/>
              </a:rPr>
              <a:t>War Room to Boardroom</a:t>
            </a:r>
            <a:endParaRPr lang="en-US" sz="3600" dirty="0">
              <a:solidFill>
                <a:schemeClr val="bg1"/>
              </a:solidFill>
              <a:latin typeface="Courier"/>
              <a:cs typeface="Courier"/>
            </a:endParaRPr>
          </a:p>
        </p:txBody>
      </p:sp>
      <p:sp>
        <p:nvSpPr>
          <p:cNvPr id="8" name="Rectangle 7"/>
          <p:cNvSpPr/>
          <p:nvPr/>
        </p:nvSpPr>
        <p:spPr>
          <a:xfrm>
            <a:off x="2286000" y="5195703"/>
            <a:ext cx="4572000" cy="747897"/>
          </a:xfrm>
          <a:prstGeom prst="rect">
            <a:avLst/>
          </a:prstGeom>
        </p:spPr>
        <p:txBody>
          <a:bodyPr wrap="square">
            <a:spAutoFit/>
          </a:bodyPr>
          <a:lstStyle/>
          <a:p>
            <a:pPr algn="ctr">
              <a:lnSpc>
                <a:spcPct val="120000"/>
              </a:lnSpc>
            </a:pPr>
            <a:r>
              <a:rPr lang="en-US" sz="1800" dirty="0">
                <a:solidFill>
                  <a:schemeClr val="tx1"/>
                </a:solidFill>
                <a:latin typeface="Courier"/>
                <a:cs typeface="Courier"/>
              </a:rPr>
              <a:t>Writer’s Guild of America East Reg. No. I236632 </a:t>
            </a:r>
          </a:p>
        </p:txBody>
      </p:sp>
      <p:sp>
        <p:nvSpPr>
          <p:cNvPr id="10" name="Rectangle 9"/>
          <p:cNvSpPr/>
          <p:nvPr/>
        </p:nvSpPr>
        <p:spPr>
          <a:xfrm>
            <a:off x="1600200" y="4653994"/>
            <a:ext cx="5867400" cy="451406"/>
          </a:xfrm>
          <a:prstGeom prst="rect">
            <a:avLst/>
          </a:prstGeom>
        </p:spPr>
        <p:txBody>
          <a:bodyPr wrap="square">
            <a:spAutoFit/>
          </a:bodyPr>
          <a:lstStyle/>
          <a:p>
            <a:pPr algn="ctr">
              <a:lnSpc>
                <a:spcPct val="120000"/>
              </a:lnSpc>
            </a:pPr>
            <a:r>
              <a:rPr lang="en-US" sz="2000" b="1" dirty="0" smtClean="0">
                <a:solidFill>
                  <a:schemeClr val="tx1"/>
                </a:solidFill>
                <a:latin typeface="Courier"/>
                <a:cs typeface="Courier"/>
              </a:rPr>
              <a:t>Conceived by Alan Roberts</a:t>
            </a:r>
            <a:endParaRPr lang="en-US" sz="2000" b="1" dirty="0">
              <a:solidFill>
                <a:schemeClr val="tx1"/>
              </a:solidFill>
              <a:latin typeface="Courier"/>
              <a:cs typeface="Courier"/>
            </a:endParaRPr>
          </a:p>
        </p:txBody>
      </p:sp>
      <p:sp>
        <p:nvSpPr>
          <p:cNvPr id="12" name="Rectangle 11"/>
          <p:cNvSpPr/>
          <p:nvPr/>
        </p:nvSpPr>
        <p:spPr>
          <a:xfrm>
            <a:off x="914400" y="6021209"/>
            <a:ext cx="7391400" cy="379591"/>
          </a:xfrm>
          <a:prstGeom prst="rect">
            <a:avLst/>
          </a:prstGeom>
        </p:spPr>
        <p:txBody>
          <a:bodyPr wrap="square">
            <a:spAutoFit/>
          </a:bodyPr>
          <a:lstStyle/>
          <a:p>
            <a:pPr algn="ctr">
              <a:lnSpc>
                <a:spcPct val="120000"/>
              </a:lnSpc>
            </a:pPr>
            <a:r>
              <a:rPr lang="en-US" sz="1600" dirty="0" smtClean="0">
                <a:solidFill>
                  <a:schemeClr val="tx1"/>
                </a:solidFill>
                <a:latin typeface="Courier"/>
                <a:cs typeface="Courier"/>
              </a:rPr>
              <a:t>Contact:   917-524-4818   </a:t>
            </a:r>
            <a:r>
              <a:rPr lang="en-US" sz="1600" dirty="0" err="1" smtClean="0">
                <a:solidFill>
                  <a:schemeClr val="tx1"/>
                </a:solidFill>
                <a:latin typeface="Courier"/>
                <a:cs typeface="Courier"/>
              </a:rPr>
              <a:t>Alan</a:t>
            </a:r>
            <a:r>
              <a:rPr lang="en-US" sz="1400" dirty="0" err="1" smtClean="0">
                <a:solidFill>
                  <a:schemeClr val="tx1"/>
                </a:solidFill>
                <a:latin typeface="Arial"/>
                <a:cs typeface="Arial"/>
              </a:rPr>
              <a:t>@</a:t>
            </a:r>
            <a:r>
              <a:rPr lang="en-US" sz="1600" dirty="0" err="1" smtClean="0">
                <a:solidFill>
                  <a:schemeClr val="tx1"/>
                </a:solidFill>
                <a:latin typeface="Courier"/>
                <a:cs typeface="Courier"/>
              </a:rPr>
              <a:t>hearmuff.com</a:t>
            </a:r>
            <a:endParaRPr lang="en-US" sz="1600" dirty="0">
              <a:solidFill>
                <a:schemeClr val="tx1"/>
              </a:solidFill>
              <a:latin typeface="Courier"/>
              <a:cs typeface="Courier"/>
            </a:endParaRPr>
          </a:p>
        </p:txBody>
      </p:sp>
      <p:pic>
        <p:nvPicPr>
          <p:cNvPr id="9" name="Picture 8" descr="35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1676400"/>
            <a:ext cx="5270060" cy="2743200"/>
          </a:xfrm>
          <a:prstGeom prst="rect">
            <a:avLst/>
          </a:prstGeom>
          <a:ln w="12700" cmpd="sng">
            <a:solidFill>
              <a:srgbClr val="000000"/>
            </a:solidFill>
          </a:ln>
          <a:effectLst>
            <a:outerShdw blurRad="50800" dist="38100" dir="8100000" algn="tr" rotWithShape="0">
              <a:prstClr val="black">
                <a:alpha val="40000"/>
              </a:prstClr>
            </a:outerShdw>
          </a:effec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381000"/>
            <a:ext cx="6858000" cy="646331"/>
          </a:xfrm>
          <a:prstGeom prst="rect">
            <a:avLst/>
          </a:prstGeom>
          <a:noFill/>
        </p:spPr>
        <p:txBody>
          <a:bodyPr wrap="square" rtlCol="0">
            <a:spAutoFit/>
          </a:bodyPr>
          <a:lstStyle/>
          <a:p>
            <a:pPr algn="ctr"/>
            <a:r>
              <a:rPr lang="en-US" sz="3600" dirty="0" smtClean="0">
                <a:solidFill>
                  <a:schemeClr val="bg1"/>
                </a:solidFill>
                <a:latin typeface="Courier"/>
                <a:cs typeface="Courier"/>
              </a:rPr>
              <a:t>War Room to Boardroom</a:t>
            </a:r>
            <a:endParaRPr lang="en-US" sz="3600" dirty="0">
              <a:solidFill>
                <a:schemeClr val="bg1"/>
              </a:solidFill>
              <a:latin typeface="Courier"/>
              <a:cs typeface="Courier"/>
            </a:endParaRPr>
          </a:p>
        </p:txBody>
      </p:sp>
      <p:sp>
        <p:nvSpPr>
          <p:cNvPr id="9" name="Rectangle 8"/>
          <p:cNvSpPr/>
          <p:nvPr/>
        </p:nvSpPr>
        <p:spPr>
          <a:xfrm>
            <a:off x="1752600" y="1600200"/>
            <a:ext cx="6172200" cy="966418"/>
          </a:xfrm>
          <a:prstGeom prst="rect">
            <a:avLst/>
          </a:prstGeom>
        </p:spPr>
        <p:txBody>
          <a:bodyPr wrap="square">
            <a:spAutoFit/>
          </a:bodyPr>
          <a:lstStyle/>
          <a:p>
            <a:pPr>
              <a:lnSpc>
                <a:spcPct val="120000"/>
              </a:lnSpc>
            </a:pPr>
            <a:r>
              <a:rPr lang="en-US" sz="2400" b="1" dirty="0">
                <a:solidFill>
                  <a:srgbClr val="000000"/>
                </a:solidFill>
                <a:latin typeface="Courier"/>
                <a:cs typeface="Courier"/>
              </a:rPr>
              <a:t>This is an aspirational </a:t>
            </a:r>
            <a:r>
              <a:rPr lang="en-US" sz="2400" b="1" dirty="0" smtClean="0">
                <a:solidFill>
                  <a:srgbClr val="000000"/>
                </a:solidFill>
                <a:latin typeface="Courier"/>
                <a:cs typeface="Courier"/>
              </a:rPr>
              <a:t>show. </a:t>
            </a:r>
            <a:endParaRPr lang="en-US" sz="2400" dirty="0">
              <a:solidFill>
                <a:srgbClr val="000000"/>
              </a:solidFill>
              <a:latin typeface="Courier"/>
              <a:cs typeface="Courier"/>
            </a:endParaRPr>
          </a:p>
          <a:p>
            <a:pPr>
              <a:lnSpc>
                <a:spcPct val="120000"/>
              </a:lnSpc>
            </a:pPr>
            <a:r>
              <a:rPr lang="en-US" sz="2400" b="1" dirty="0" smtClean="0">
                <a:solidFill>
                  <a:srgbClr val="000000"/>
                </a:solidFill>
                <a:latin typeface="Courier"/>
                <a:cs typeface="Courier"/>
              </a:rPr>
              <a:t>It will </a:t>
            </a:r>
            <a:r>
              <a:rPr lang="en-US" sz="2400" b="1" dirty="0">
                <a:solidFill>
                  <a:srgbClr val="000000"/>
                </a:solidFill>
                <a:latin typeface="Courier"/>
                <a:cs typeface="Courier"/>
              </a:rPr>
              <a:t>convey positivity.</a:t>
            </a:r>
            <a:endParaRPr lang="en-US" sz="2400" dirty="0">
              <a:solidFill>
                <a:srgbClr val="000000"/>
              </a:solidFill>
              <a:latin typeface="Courier"/>
              <a:cs typeface="Courier"/>
            </a:endParaRPr>
          </a:p>
        </p:txBody>
      </p:sp>
      <p:sp>
        <p:nvSpPr>
          <p:cNvPr id="10" name="Rectangle 9"/>
          <p:cNvSpPr/>
          <p:nvPr/>
        </p:nvSpPr>
        <p:spPr>
          <a:xfrm>
            <a:off x="914400" y="3120321"/>
            <a:ext cx="4267200" cy="1451679"/>
          </a:xfrm>
          <a:prstGeom prst="rect">
            <a:avLst/>
          </a:prstGeom>
        </p:spPr>
        <p:txBody>
          <a:bodyPr wrap="square">
            <a:spAutoFit/>
          </a:bodyPr>
          <a:lstStyle/>
          <a:p>
            <a:pPr marL="285750" lvl="0" indent="-285750">
              <a:lnSpc>
                <a:spcPct val="150000"/>
              </a:lnSpc>
              <a:buFont typeface="Wingdings" charset="2"/>
              <a:buChar char=""/>
            </a:pPr>
            <a:r>
              <a:rPr lang="en-US" sz="2000" dirty="0" smtClean="0">
                <a:solidFill>
                  <a:srgbClr val="000000"/>
                </a:solidFill>
              </a:rPr>
              <a:t>No Gossip, Infighting</a:t>
            </a:r>
          </a:p>
          <a:p>
            <a:pPr marL="285750" lvl="0" indent="-285750">
              <a:lnSpc>
                <a:spcPct val="150000"/>
              </a:lnSpc>
              <a:buFont typeface="Wingdings" charset="2"/>
              <a:buChar char=""/>
            </a:pPr>
            <a:r>
              <a:rPr lang="en-US" sz="2000" dirty="0" smtClean="0">
                <a:solidFill>
                  <a:srgbClr val="000000"/>
                </a:solidFill>
              </a:rPr>
              <a:t>“One-for-All” Mentality</a:t>
            </a:r>
            <a:endParaRPr lang="en-US" sz="2000" dirty="0">
              <a:solidFill>
                <a:srgbClr val="000000"/>
              </a:solidFill>
            </a:endParaRPr>
          </a:p>
          <a:p>
            <a:pPr marL="285750" lvl="0" indent="-285750">
              <a:lnSpc>
                <a:spcPct val="150000"/>
              </a:lnSpc>
              <a:buFont typeface="Wingdings" charset="2"/>
              <a:buChar char=""/>
            </a:pPr>
            <a:r>
              <a:rPr lang="en-US" sz="2000" dirty="0" smtClean="0">
                <a:solidFill>
                  <a:srgbClr val="000000"/>
                </a:solidFill>
              </a:rPr>
              <a:t>Personal &amp; Professional Growth</a:t>
            </a:r>
            <a:endParaRPr lang="en-US" sz="2000" dirty="0">
              <a:solidFill>
                <a:srgbClr val="000000"/>
              </a:solidFill>
            </a:endParaRPr>
          </a:p>
        </p:txBody>
      </p:sp>
      <p:pic>
        <p:nvPicPr>
          <p:cNvPr id="11" name="Picture 10" descr="smilehelphan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2963613"/>
            <a:ext cx="2971800" cy="1989387"/>
          </a:xfrm>
          <a:prstGeom prst="rect">
            <a:avLst/>
          </a:prstGeom>
          <a:ln w="12700" cmpd="sng">
            <a:solidFill>
              <a:srgbClr val="000000"/>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76799582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381000"/>
            <a:ext cx="6858000" cy="646331"/>
          </a:xfrm>
          <a:prstGeom prst="rect">
            <a:avLst/>
          </a:prstGeom>
          <a:noFill/>
        </p:spPr>
        <p:txBody>
          <a:bodyPr wrap="square" rtlCol="0">
            <a:spAutoFit/>
          </a:bodyPr>
          <a:lstStyle/>
          <a:p>
            <a:pPr algn="ctr"/>
            <a:r>
              <a:rPr lang="en-US" sz="3600" dirty="0" smtClean="0">
                <a:solidFill>
                  <a:schemeClr val="bg1"/>
                </a:solidFill>
                <a:latin typeface="Courier"/>
                <a:cs typeface="Courier"/>
              </a:rPr>
              <a:t>War Room to Boardroom</a:t>
            </a:r>
            <a:endParaRPr lang="en-US" sz="3600" dirty="0">
              <a:solidFill>
                <a:schemeClr val="bg1"/>
              </a:solidFill>
              <a:latin typeface="Courier"/>
              <a:cs typeface="Courier"/>
            </a:endParaRPr>
          </a:p>
        </p:txBody>
      </p:sp>
      <p:sp>
        <p:nvSpPr>
          <p:cNvPr id="9" name="Rectangle 8"/>
          <p:cNvSpPr/>
          <p:nvPr/>
        </p:nvSpPr>
        <p:spPr>
          <a:xfrm>
            <a:off x="762000" y="1600200"/>
            <a:ext cx="7467600" cy="523220"/>
          </a:xfrm>
          <a:prstGeom prst="rect">
            <a:avLst/>
          </a:prstGeom>
        </p:spPr>
        <p:txBody>
          <a:bodyPr wrap="square">
            <a:spAutoFit/>
          </a:bodyPr>
          <a:lstStyle/>
          <a:p>
            <a:pPr algn="ctr">
              <a:lnSpc>
                <a:spcPct val="120000"/>
              </a:lnSpc>
            </a:pPr>
            <a:r>
              <a:rPr lang="en-US" sz="2400" b="1" dirty="0" smtClean="0">
                <a:solidFill>
                  <a:srgbClr val="000000"/>
                </a:solidFill>
                <a:latin typeface="Courier"/>
                <a:cs typeface="Courier"/>
              </a:rPr>
              <a:t>What to Expect in Each Episode.</a:t>
            </a:r>
            <a:endParaRPr lang="en-US" sz="2400" dirty="0">
              <a:solidFill>
                <a:srgbClr val="000000"/>
              </a:solidFill>
              <a:latin typeface="Courier"/>
              <a:cs typeface="Courier"/>
            </a:endParaRPr>
          </a:p>
        </p:txBody>
      </p:sp>
      <p:sp>
        <p:nvSpPr>
          <p:cNvPr id="10" name="Rectangle 9"/>
          <p:cNvSpPr/>
          <p:nvPr/>
        </p:nvSpPr>
        <p:spPr>
          <a:xfrm>
            <a:off x="1066800" y="2438400"/>
            <a:ext cx="7086600" cy="3237810"/>
          </a:xfrm>
          <a:prstGeom prst="rect">
            <a:avLst/>
          </a:prstGeom>
        </p:spPr>
        <p:txBody>
          <a:bodyPr wrap="square">
            <a:spAutoFit/>
          </a:bodyPr>
          <a:lstStyle/>
          <a:p>
            <a:pPr marL="285750" indent="-285750">
              <a:lnSpc>
                <a:spcPct val="140000"/>
              </a:lnSpc>
              <a:buFont typeface="Wingdings" charset="2"/>
              <a:buChar char=""/>
            </a:pPr>
            <a:r>
              <a:rPr lang="en-US" sz="2000" b="1" dirty="0" smtClean="0">
                <a:solidFill>
                  <a:srgbClr val="000000"/>
                </a:solidFill>
              </a:rPr>
              <a:t>Tension    </a:t>
            </a:r>
          </a:p>
          <a:p>
            <a:pPr marL="285750" indent="-285750">
              <a:lnSpc>
                <a:spcPct val="140000"/>
              </a:lnSpc>
              <a:buFont typeface="Wingdings" charset="2"/>
              <a:buChar char=""/>
            </a:pPr>
            <a:r>
              <a:rPr lang="en-US" sz="2000" b="1" dirty="0" smtClean="0">
                <a:solidFill>
                  <a:srgbClr val="000000"/>
                </a:solidFill>
              </a:rPr>
              <a:t>Drama    </a:t>
            </a:r>
          </a:p>
          <a:p>
            <a:pPr marL="285750" indent="-285750">
              <a:lnSpc>
                <a:spcPct val="140000"/>
              </a:lnSpc>
              <a:buFont typeface="Wingdings" charset="2"/>
              <a:buChar char=""/>
            </a:pPr>
            <a:r>
              <a:rPr lang="en-US" sz="2000" b="1" dirty="0" smtClean="0">
                <a:solidFill>
                  <a:srgbClr val="000000"/>
                </a:solidFill>
              </a:rPr>
              <a:t>Competition    </a:t>
            </a:r>
          </a:p>
          <a:p>
            <a:pPr marL="285750" indent="-285750">
              <a:lnSpc>
                <a:spcPct val="140000"/>
              </a:lnSpc>
              <a:buFont typeface="Wingdings" charset="2"/>
              <a:buChar char=""/>
            </a:pPr>
            <a:r>
              <a:rPr lang="en-US" sz="2000" b="1" dirty="0" smtClean="0">
                <a:solidFill>
                  <a:srgbClr val="000000"/>
                </a:solidFill>
              </a:rPr>
              <a:t>Positivity</a:t>
            </a:r>
            <a:endParaRPr lang="en-US" sz="2000" dirty="0">
              <a:solidFill>
                <a:srgbClr val="000000"/>
              </a:solidFill>
            </a:endParaRPr>
          </a:p>
          <a:p>
            <a:r>
              <a:rPr lang="en-US" sz="1800" b="1" i="1" dirty="0">
                <a:solidFill>
                  <a:srgbClr val="000000"/>
                </a:solidFill>
              </a:rPr>
              <a:t> </a:t>
            </a:r>
            <a:endParaRPr lang="en-US" sz="1800" dirty="0">
              <a:solidFill>
                <a:srgbClr val="000000"/>
              </a:solidFill>
            </a:endParaRPr>
          </a:p>
          <a:p>
            <a:pPr>
              <a:lnSpc>
                <a:spcPct val="140000"/>
              </a:lnSpc>
            </a:pPr>
            <a:r>
              <a:rPr lang="en-US" sz="1800" dirty="0">
                <a:solidFill>
                  <a:srgbClr val="000000"/>
                </a:solidFill>
              </a:rPr>
              <a:t>This is real life drama, not a drummed up popularity contest. These are </a:t>
            </a:r>
            <a:r>
              <a:rPr lang="en-US" sz="1800" b="1" dirty="0">
                <a:solidFill>
                  <a:srgbClr val="000000"/>
                </a:solidFill>
              </a:rPr>
              <a:t>REAL</a:t>
            </a:r>
            <a:r>
              <a:rPr lang="en-US" sz="1800" dirty="0">
                <a:solidFill>
                  <a:srgbClr val="000000"/>
                </a:solidFill>
              </a:rPr>
              <a:t> people competing for </a:t>
            </a:r>
            <a:r>
              <a:rPr lang="en-US" sz="1800" b="1" dirty="0">
                <a:solidFill>
                  <a:srgbClr val="000000"/>
                </a:solidFill>
              </a:rPr>
              <a:t>REAL </a:t>
            </a:r>
            <a:r>
              <a:rPr lang="en-US" sz="1800" dirty="0">
                <a:solidFill>
                  <a:srgbClr val="000000"/>
                </a:solidFill>
              </a:rPr>
              <a:t>jobs to feed their families, not a vanity side project to launch their music or modeling careers.</a:t>
            </a:r>
          </a:p>
        </p:txBody>
      </p:sp>
      <p:pic>
        <p:nvPicPr>
          <p:cNvPr id="4" name="Picture 3" descr="o-VETERAN-REUNITED-FAMILY-faceboo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2514600"/>
            <a:ext cx="3581400" cy="1790700"/>
          </a:xfrm>
          <a:prstGeom prst="rect">
            <a:avLst/>
          </a:prstGeom>
          <a:ln w="12700" cmpd="sng">
            <a:solidFill>
              <a:schemeClr val="tx1"/>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49461203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381000"/>
            <a:ext cx="6858000" cy="646331"/>
          </a:xfrm>
          <a:prstGeom prst="rect">
            <a:avLst/>
          </a:prstGeom>
          <a:noFill/>
        </p:spPr>
        <p:txBody>
          <a:bodyPr wrap="square" rtlCol="0">
            <a:spAutoFit/>
          </a:bodyPr>
          <a:lstStyle/>
          <a:p>
            <a:pPr algn="ctr"/>
            <a:r>
              <a:rPr lang="en-US" sz="3600" dirty="0" smtClean="0">
                <a:solidFill>
                  <a:schemeClr val="bg1"/>
                </a:solidFill>
                <a:latin typeface="Courier"/>
                <a:cs typeface="Courier"/>
              </a:rPr>
              <a:t>War Room to Boardroom</a:t>
            </a:r>
            <a:endParaRPr lang="en-US" sz="3600" dirty="0">
              <a:solidFill>
                <a:schemeClr val="bg1"/>
              </a:solidFill>
              <a:latin typeface="Courier"/>
              <a:cs typeface="Courier"/>
            </a:endParaRPr>
          </a:p>
        </p:txBody>
      </p:sp>
      <p:sp>
        <p:nvSpPr>
          <p:cNvPr id="9" name="Rectangle 8"/>
          <p:cNvSpPr/>
          <p:nvPr/>
        </p:nvSpPr>
        <p:spPr>
          <a:xfrm>
            <a:off x="990600" y="1524000"/>
            <a:ext cx="7162800" cy="523220"/>
          </a:xfrm>
          <a:prstGeom prst="rect">
            <a:avLst/>
          </a:prstGeom>
        </p:spPr>
        <p:txBody>
          <a:bodyPr wrap="square">
            <a:spAutoFit/>
          </a:bodyPr>
          <a:lstStyle/>
          <a:p>
            <a:pPr algn="ctr">
              <a:lnSpc>
                <a:spcPct val="120000"/>
              </a:lnSpc>
            </a:pPr>
            <a:r>
              <a:rPr lang="en-US" sz="2400" b="1" dirty="0" smtClean="0">
                <a:solidFill>
                  <a:srgbClr val="000000"/>
                </a:solidFill>
                <a:latin typeface="Courier"/>
                <a:cs typeface="Courier"/>
              </a:rPr>
              <a:t>Battlefield to </a:t>
            </a:r>
            <a:r>
              <a:rPr lang="en-US" sz="2400" b="1" dirty="0" err="1" smtClean="0">
                <a:solidFill>
                  <a:srgbClr val="000000"/>
                </a:solidFill>
                <a:latin typeface="Courier"/>
                <a:cs typeface="Courier"/>
              </a:rPr>
              <a:t>Breakroom</a:t>
            </a:r>
            <a:r>
              <a:rPr lang="en-US" sz="2400" b="1" dirty="0" smtClean="0">
                <a:solidFill>
                  <a:srgbClr val="000000"/>
                </a:solidFill>
                <a:latin typeface="Courier"/>
                <a:cs typeface="Courier"/>
              </a:rPr>
              <a:t>.</a:t>
            </a:r>
            <a:endParaRPr lang="en-US" sz="2400" dirty="0">
              <a:solidFill>
                <a:srgbClr val="000000"/>
              </a:solidFill>
              <a:latin typeface="Courier"/>
              <a:cs typeface="Courier"/>
            </a:endParaRPr>
          </a:p>
        </p:txBody>
      </p:sp>
      <p:sp>
        <p:nvSpPr>
          <p:cNvPr id="10" name="Rectangle 9"/>
          <p:cNvSpPr/>
          <p:nvPr/>
        </p:nvSpPr>
        <p:spPr>
          <a:xfrm>
            <a:off x="533400" y="2133600"/>
            <a:ext cx="6400800" cy="4134466"/>
          </a:xfrm>
          <a:prstGeom prst="rect">
            <a:avLst/>
          </a:prstGeom>
        </p:spPr>
        <p:txBody>
          <a:bodyPr wrap="square">
            <a:spAutoFit/>
          </a:bodyPr>
          <a:lstStyle/>
          <a:p>
            <a:pPr lvl="0">
              <a:lnSpc>
                <a:spcPct val="150000"/>
              </a:lnSpc>
            </a:pPr>
            <a:r>
              <a:rPr lang="en-US" sz="1600" dirty="0">
                <a:solidFill>
                  <a:srgbClr val="000000"/>
                </a:solidFill>
              </a:rPr>
              <a:t>P</a:t>
            </a:r>
            <a:r>
              <a:rPr lang="en-US" sz="1600" dirty="0" smtClean="0">
                <a:solidFill>
                  <a:srgbClr val="000000"/>
                </a:solidFill>
              </a:rPr>
              <a:t>sychological </a:t>
            </a:r>
            <a:r>
              <a:rPr lang="en-US" sz="1600" dirty="0">
                <a:solidFill>
                  <a:srgbClr val="000000"/>
                </a:solidFill>
              </a:rPr>
              <a:t>counseling sessions will </a:t>
            </a:r>
            <a:r>
              <a:rPr lang="en-US" sz="1600" dirty="0" smtClean="0">
                <a:solidFill>
                  <a:srgbClr val="000000"/>
                </a:solidFill>
              </a:rPr>
              <a:t>be mandatory for each Veteran on the show. </a:t>
            </a:r>
            <a:r>
              <a:rPr lang="en-US" sz="1600" b="1" i="1" dirty="0">
                <a:solidFill>
                  <a:srgbClr val="000000"/>
                </a:solidFill>
              </a:rPr>
              <a:t>This is a very important element of the </a:t>
            </a:r>
            <a:r>
              <a:rPr lang="en-US" sz="1600" b="1" i="1" dirty="0" smtClean="0">
                <a:solidFill>
                  <a:srgbClr val="000000"/>
                </a:solidFill>
              </a:rPr>
              <a:t>series, </a:t>
            </a:r>
            <a:r>
              <a:rPr lang="en-US" sz="1600" b="1" i="1" dirty="0">
                <a:solidFill>
                  <a:srgbClr val="000000"/>
                </a:solidFill>
              </a:rPr>
              <a:t>and its dramatic arc cannot be </a:t>
            </a:r>
            <a:r>
              <a:rPr lang="en-US" sz="1600" b="1" i="1" dirty="0" smtClean="0">
                <a:solidFill>
                  <a:srgbClr val="000000"/>
                </a:solidFill>
              </a:rPr>
              <a:t>overemphasized.</a:t>
            </a:r>
          </a:p>
          <a:p>
            <a:pPr lvl="0">
              <a:lnSpc>
                <a:spcPct val="150000"/>
              </a:lnSpc>
            </a:pPr>
            <a:endParaRPr lang="en-US" sz="1600" dirty="0" smtClean="0">
              <a:solidFill>
                <a:srgbClr val="000000"/>
              </a:solidFill>
            </a:endParaRPr>
          </a:p>
          <a:p>
            <a:pPr marL="285750" lvl="0" indent="-285750">
              <a:lnSpc>
                <a:spcPct val="150000"/>
              </a:lnSpc>
              <a:buFont typeface="Wingdings" charset="2"/>
              <a:buChar char=""/>
            </a:pPr>
            <a:r>
              <a:rPr lang="en-US" sz="1600" dirty="0" smtClean="0">
                <a:solidFill>
                  <a:srgbClr val="000000"/>
                </a:solidFill>
              </a:rPr>
              <a:t>By the </a:t>
            </a:r>
            <a:r>
              <a:rPr lang="en-US" sz="1600" dirty="0">
                <a:solidFill>
                  <a:srgbClr val="000000"/>
                </a:solidFill>
              </a:rPr>
              <a:t>year 2012, Iraq and Afghanistan Veterans </a:t>
            </a:r>
            <a:r>
              <a:rPr lang="en-US" sz="1600" dirty="0" smtClean="0">
                <a:solidFill>
                  <a:srgbClr val="000000"/>
                </a:solidFill>
              </a:rPr>
              <a:t>were </a:t>
            </a:r>
            <a:r>
              <a:rPr lang="en-US" sz="1600" dirty="0">
                <a:solidFill>
                  <a:srgbClr val="000000"/>
                </a:solidFill>
              </a:rPr>
              <a:t>committing suicide at a rate of </a:t>
            </a:r>
            <a:r>
              <a:rPr lang="en-US" sz="1600" b="1" dirty="0">
                <a:solidFill>
                  <a:srgbClr val="000000"/>
                </a:solidFill>
              </a:rPr>
              <a:t>one a </a:t>
            </a:r>
            <a:r>
              <a:rPr lang="en-US" sz="1600" b="1" dirty="0" smtClean="0">
                <a:solidFill>
                  <a:srgbClr val="000000"/>
                </a:solidFill>
              </a:rPr>
              <a:t>day</a:t>
            </a:r>
            <a:r>
              <a:rPr lang="en-US" sz="1600" dirty="0" smtClean="0">
                <a:solidFill>
                  <a:srgbClr val="000000"/>
                </a:solidFill>
              </a:rPr>
              <a:t>.</a:t>
            </a:r>
          </a:p>
          <a:p>
            <a:pPr marL="285750" lvl="0" indent="-285750">
              <a:lnSpc>
                <a:spcPct val="150000"/>
              </a:lnSpc>
              <a:buFont typeface="Wingdings" charset="2"/>
              <a:buChar char=""/>
            </a:pPr>
            <a:r>
              <a:rPr lang="en-US" sz="1600" dirty="0">
                <a:solidFill>
                  <a:srgbClr val="000000"/>
                </a:solidFill>
              </a:rPr>
              <a:t>H</a:t>
            </a:r>
            <a:r>
              <a:rPr lang="en-US" sz="1600" dirty="0" smtClean="0">
                <a:solidFill>
                  <a:srgbClr val="000000"/>
                </a:solidFill>
              </a:rPr>
              <a:t>ighest </a:t>
            </a:r>
            <a:r>
              <a:rPr lang="en-US" sz="1600" dirty="0">
                <a:solidFill>
                  <a:srgbClr val="000000"/>
                </a:solidFill>
              </a:rPr>
              <a:t>ratio of any returning war veteran group in U.S. history</a:t>
            </a:r>
            <a:r>
              <a:rPr lang="en-US" sz="1600" dirty="0" smtClean="0">
                <a:solidFill>
                  <a:srgbClr val="000000"/>
                </a:solidFill>
              </a:rPr>
              <a:t>.</a:t>
            </a:r>
            <a:endParaRPr lang="en-US" sz="1600" b="1" i="1" dirty="0" smtClean="0">
              <a:solidFill>
                <a:srgbClr val="000000"/>
              </a:solidFill>
            </a:endParaRPr>
          </a:p>
          <a:p>
            <a:pPr lvl="0">
              <a:lnSpc>
                <a:spcPct val="150000"/>
              </a:lnSpc>
            </a:pPr>
            <a:r>
              <a:rPr lang="en-US" sz="1600" b="1" i="1" dirty="0" smtClean="0">
                <a:solidFill>
                  <a:srgbClr val="000000"/>
                </a:solidFill>
              </a:rPr>
              <a:t> </a:t>
            </a:r>
          </a:p>
          <a:p>
            <a:pPr lvl="0">
              <a:lnSpc>
                <a:spcPct val="150000"/>
              </a:lnSpc>
            </a:pPr>
            <a:r>
              <a:rPr lang="en-US" sz="1600" dirty="0" smtClean="0">
                <a:solidFill>
                  <a:srgbClr val="000000"/>
                </a:solidFill>
              </a:rPr>
              <a:t>An </a:t>
            </a:r>
            <a:r>
              <a:rPr lang="en-US" sz="1600" dirty="0">
                <a:solidFill>
                  <a:srgbClr val="000000"/>
                </a:solidFill>
              </a:rPr>
              <a:t>example of </a:t>
            </a:r>
            <a:r>
              <a:rPr lang="en-US" sz="1600" dirty="0" smtClean="0">
                <a:solidFill>
                  <a:srgbClr val="000000"/>
                </a:solidFill>
              </a:rPr>
              <a:t>this may include </a:t>
            </a:r>
            <a:r>
              <a:rPr lang="en-US" sz="1600" dirty="0">
                <a:solidFill>
                  <a:srgbClr val="000000"/>
                </a:solidFill>
              </a:rPr>
              <a:t>a candidate who passes the show’s online and in-person interviews, yet </a:t>
            </a:r>
            <a:r>
              <a:rPr lang="en-US" sz="1600" dirty="0" smtClean="0">
                <a:solidFill>
                  <a:srgbClr val="000000"/>
                </a:solidFill>
              </a:rPr>
              <a:t>does not transition well to a slow-paced environment or indecisive co-workers and managers. </a:t>
            </a:r>
            <a:endParaRPr lang="en-US" sz="1600" dirty="0">
              <a:solidFill>
                <a:srgbClr val="000000"/>
              </a:solidFill>
            </a:endParaRPr>
          </a:p>
        </p:txBody>
      </p:sp>
      <p:pic>
        <p:nvPicPr>
          <p:cNvPr id="3" name="Picture 2" descr="6ed1d1e8c109a522abe7276bc883d36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2819400"/>
            <a:ext cx="1676400" cy="2507496"/>
          </a:xfrm>
          <a:prstGeom prst="rect">
            <a:avLst/>
          </a:prstGeom>
          <a:ln w="12700" cmpd="sng">
            <a:solidFill>
              <a:srgbClr val="000000"/>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646048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381000"/>
            <a:ext cx="6858000" cy="646331"/>
          </a:xfrm>
          <a:prstGeom prst="rect">
            <a:avLst/>
          </a:prstGeom>
          <a:noFill/>
        </p:spPr>
        <p:txBody>
          <a:bodyPr wrap="square" rtlCol="0">
            <a:spAutoFit/>
          </a:bodyPr>
          <a:lstStyle/>
          <a:p>
            <a:pPr algn="ctr"/>
            <a:r>
              <a:rPr lang="en-US" sz="3600" dirty="0" smtClean="0">
                <a:solidFill>
                  <a:schemeClr val="bg1"/>
                </a:solidFill>
                <a:latin typeface="Courier"/>
                <a:cs typeface="Courier"/>
              </a:rPr>
              <a:t>War Room to Boardroom</a:t>
            </a:r>
            <a:endParaRPr lang="en-US" sz="3600" dirty="0">
              <a:solidFill>
                <a:schemeClr val="bg1"/>
              </a:solidFill>
              <a:latin typeface="Courier"/>
              <a:cs typeface="Courier"/>
            </a:endParaRPr>
          </a:p>
        </p:txBody>
      </p:sp>
      <p:sp>
        <p:nvSpPr>
          <p:cNvPr id="9" name="Rectangle 8"/>
          <p:cNvSpPr/>
          <p:nvPr/>
        </p:nvSpPr>
        <p:spPr>
          <a:xfrm>
            <a:off x="1219200" y="1447800"/>
            <a:ext cx="6934200" cy="966418"/>
          </a:xfrm>
          <a:prstGeom prst="rect">
            <a:avLst/>
          </a:prstGeom>
        </p:spPr>
        <p:txBody>
          <a:bodyPr wrap="square">
            <a:spAutoFit/>
          </a:bodyPr>
          <a:lstStyle/>
          <a:p>
            <a:pPr>
              <a:lnSpc>
                <a:spcPct val="120000"/>
              </a:lnSpc>
            </a:pPr>
            <a:r>
              <a:rPr lang="en-US" sz="2400" b="1" dirty="0" smtClean="0">
                <a:solidFill>
                  <a:srgbClr val="000000"/>
                </a:solidFill>
                <a:latin typeface="Courier"/>
                <a:cs typeface="Courier"/>
              </a:rPr>
              <a:t>The New PTSD:</a:t>
            </a:r>
          </a:p>
          <a:p>
            <a:pPr>
              <a:lnSpc>
                <a:spcPct val="120000"/>
              </a:lnSpc>
            </a:pPr>
            <a:r>
              <a:rPr lang="en-US" sz="2400" b="1" u="sng" dirty="0" smtClean="0">
                <a:solidFill>
                  <a:srgbClr val="000000"/>
                </a:solidFill>
                <a:latin typeface="Courier"/>
                <a:cs typeface="Courier"/>
              </a:rPr>
              <a:t>P</a:t>
            </a:r>
            <a:r>
              <a:rPr lang="en-US" sz="2400" b="1" dirty="0" smtClean="0">
                <a:solidFill>
                  <a:srgbClr val="000000"/>
                </a:solidFill>
                <a:latin typeface="Courier"/>
                <a:cs typeface="Courier"/>
              </a:rPr>
              <a:t>rofessional </a:t>
            </a:r>
            <a:r>
              <a:rPr lang="en-US" sz="2400" b="1" u="sng" dirty="0" smtClean="0">
                <a:solidFill>
                  <a:srgbClr val="000000"/>
                </a:solidFill>
                <a:latin typeface="Courier"/>
                <a:cs typeface="Courier"/>
              </a:rPr>
              <a:t>T</a:t>
            </a:r>
            <a:r>
              <a:rPr lang="en-US" sz="2400" b="1" dirty="0" smtClean="0">
                <a:solidFill>
                  <a:srgbClr val="000000"/>
                </a:solidFill>
                <a:latin typeface="Courier"/>
                <a:cs typeface="Courier"/>
              </a:rPr>
              <a:t>herapy, </a:t>
            </a:r>
            <a:r>
              <a:rPr lang="en-US" sz="2400" b="1" u="sng" dirty="0" smtClean="0">
                <a:solidFill>
                  <a:srgbClr val="000000"/>
                </a:solidFill>
                <a:latin typeface="Courier"/>
                <a:cs typeface="Courier"/>
              </a:rPr>
              <a:t>S</a:t>
            </a:r>
            <a:r>
              <a:rPr lang="en-US" sz="2400" b="1" dirty="0" smtClean="0">
                <a:solidFill>
                  <a:srgbClr val="000000"/>
                </a:solidFill>
                <a:latin typeface="Courier"/>
                <a:cs typeface="Courier"/>
              </a:rPr>
              <a:t>miling </a:t>
            </a:r>
            <a:r>
              <a:rPr lang="en-US" sz="2400" b="1" u="sng" dirty="0" smtClean="0">
                <a:solidFill>
                  <a:srgbClr val="000000"/>
                </a:solidFill>
                <a:latin typeface="Courier"/>
                <a:cs typeface="Courier"/>
              </a:rPr>
              <a:t>D</a:t>
            </a:r>
            <a:r>
              <a:rPr lang="en-US" sz="2400" b="1" dirty="0" smtClean="0">
                <a:solidFill>
                  <a:srgbClr val="000000"/>
                </a:solidFill>
                <a:latin typeface="Courier"/>
                <a:cs typeface="Courier"/>
              </a:rPr>
              <a:t>ogs!</a:t>
            </a:r>
            <a:endParaRPr lang="en-US" sz="2400" dirty="0">
              <a:solidFill>
                <a:srgbClr val="000000"/>
              </a:solidFill>
              <a:latin typeface="Courier"/>
              <a:cs typeface="Courier"/>
            </a:endParaRPr>
          </a:p>
        </p:txBody>
      </p:sp>
      <p:sp>
        <p:nvSpPr>
          <p:cNvPr id="10" name="Rectangle 9"/>
          <p:cNvSpPr/>
          <p:nvPr/>
        </p:nvSpPr>
        <p:spPr>
          <a:xfrm>
            <a:off x="304800" y="2514600"/>
            <a:ext cx="6400800" cy="3038781"/>
          </a:xfrm>
          <a:prstGeom prst="rect">
            <a:avLst/>
          </a:prstGeom>
        </p:spPr>
        <p:txBody>
          <a:bodyPr wrap="square">
            <a:spAutoFit/>
          </a:bodyPr>
          <a:lstStyle/>
          <a:p>
            <a:pPr>
              <a:lnSpc>
                <a:spcPct val="120000"/>
              </a:lnSpc>
            </a:pPr>
            <a:r>
              <a:rPr lang="en-US" sz="1600" b="1" dirty="0" smtClean="0">
                <a:solidFill>
                  <a:srgbClr val="000000"/>
                </a:solidFill>
              </a:rPr>
              <a:t>Therapy </a:t>
            </a:r>
            <a:r>
              <a:rPr lang="en-US" sz="1600" b="1" dirty="0">
                <a:solidFill>
                  <a:srgbClr val="000000"/>
                </a:solidFill>
              </a:rPr>
              <a:t>Dogs </a:t>
            </a:r>
            <a:r>
              <a:rPr lang="en-US" sz="1600" dirty="0" smtClean="0">
                <a:solidFill>
                  <a:srgbClr val="000000"/>
                </a:solidFill>
              </a:rPr>
              <a:t>will enable scripted </a:t>
            </a:r>
            <a:r>
              <a:rPr lang="en-US" sz="1600" dirty="0">
                <a:solidFill>
                  <a:srgbClr val="000000"/>
                </a:solidFill>
              </a:rPr>
              <a:t>segments on the subject of reuniting Vets with the dogs they served with in combat. This recent </a:t>
            </a:r>
            <a:r>
              <a:rPr lang="en-US" sz="1600" dirty="0" smtClean="0">
                <a:solidFill>
                  <a:srgbClr val="000000"/>
                </a:solidFill>
              </a:rPr>
              <a:t>military program has been </a:t>
            </a:r>
            <a:r>
              <a:rPr lang="en-US" sz="1600" dirty="0">
                <a:solidFill>
                  <a:srgbClr val="000000"/>
                </a:solidFill>
              </a:rPr>
              <a:t>met with </a:t>
            </a:r>
            <a:r>
              <a:rPr lang="en-US" sz="1600" dirty="0" smtClean="0">
                <a:solidFill>
                  <a:srgbClr val="000000"/>
                </a:solidFill>
              </a:rPr>
              <a:t>extremely positive </a:t>
            </a:r>
            <a:r>
              <a:rPr lang="en-US" sz="1600" dirty="0">
                <a:solidFill>
                  <a:srgbClr val="000000"/>
                </a:solidFill>
              </a:rPr>
              <a:t>feedback P</a:t>
            </a:r>
            <a:r>
              <a:rPr lang="en-US" sz="1600" dirty="0" smtClean="0">
                <a:solidFill>
                  <a:srgbClr val="000000"/>
                </a:solidFill>
              </a:rPr>
              <a:t>reviously</a:t>
            </a:r>
            <a:r>
              <a:rPr lang="en-US" sz="1600" dirty="0">
                <a:solidFill>
                  <a:srgbClr val="000000"/>
                </a:solidFill>
              </a:rPr>
              <a:t>, animals were classified as “equipment,” making it very difficult for a returning soldier to gain ”</a:t>
            </a:r>
            <a:r>
              <a:rPr lang="en-US" sz="1600" dirty="0" smtClean="0">
                <a:solidFill>
                  <a:srgbClr val="000000"/>
                </a:solidFill>
              </a:rPr>
              <a:t>ownership.” </a:t>
            </a:r>
          </a:p>
          <a:p>
            <a:pPr>
              <a:lnSpc>
                <a:spcPct val="120000"/>
              </a:lnSpc>
            </a:pPr>
            <a:endParaRPr lang="en-US" sz="1600" dirty="0" smtClean="0">
              <a:solidFill>
                <a:srgbClr val="000000"/>
              </a:solidFill>
            </a:endParaRPr>
          </a:p>
          <a:p>
            <a:pPr>
              <a:lnSpc>
                <a:spcPct val="120000"/>
              </a:lnSpc>
            </a:pPr>
            <a:r>
              <a:rPr lang="en-US" sz="1600" dirty="0" smtClean="0">
                <a:solidFill>
                  <a:srgbClr val="000000"/>
                </a:solidFill>
              </a:rPr>
              <a:t>These segments also allow well-known authors </a:t>
            </a:r>
            <a:r>
              <a:rPr lang="en-US" sz="1600" dirty="0">
                <a:solidFill>
                  <a:srgbClr val="000000"/>
                </a:solidFill>
              </a:rPr>
              <a:t>and TV personalities </a:t>
            </a:r>
            <a:r>
              <a:rPr lang="en-US" sz="1600" dirty="0" smtClean="0">
                <a:solidFill>
                  <a:srgbClr val="000000"/>
                </a:solidFill>
              </a:rPr>
              <a:t>to confirm the </a:t>
            </a:r>
            <a:r>
              <a:rPr lang="en-US" sz="1600" dirty="0">
                <a:solidFill>
                  <a:srgbClr val="000000"/>
                </a:solidFill>
              </a:rPr>
              <a:t>healing powers of having an animal who served with you in combat placed by your side in the “Real World.” </a:t>
            </a:r>
            <a:endParaRPr lang="en-US" sz="1600" dirty="0" smtClean="0">
              <a:solidFill>
                <a:srgbClr val="000000"/>
              </a:solidFill>
            </a:endParaRPr>
          </a:p>
          <a:p>
            <a:pPr>
              <a:lnSpc>
                <a:spcPct val="120000"/>
              </a:lnSpc>
            </a:pPr>
            <a:r>
              <a:rPr lang="en-US" sz="1600" dirty="0" smtClean="0">
                <a:solidFill>
                  <a:srgbClr val="000000"/>
                </a:solidFill>
              </a:rPr>
              <a:t>(</a:t>
            </a:r>
            <a:r>
              <a:rPr lang="en-US" sz="1600" dirty="0">
                <a:solidFill>
                  <a:srgbClr val="000000"/>
                </a:solidFill>
              </a:rPr>
              <a:t>Example: </a:t>
            </a:r>
            <a:r>
              <a:rPr lang="en-US" sz="1600" b="1" dirty="0">
                <a:solidFill>
                  <a:srgbClr val="000000"/>
                </a:solidFill>
              </a:rPr>
              <a:t>Cesar </a:t>
            </a:r>
            <a:r>
              <a:rPr lang="en-US" sz="1600" b="1" dirty="0" err="1">
                <a:solidFill>
                  <a:srgbClr val="000000"/>
                </a:solidFill>
              </a:rPr>
              <a:t>Millan</a:t>
            </a:r>
            <a:r>
              <a:rPr lang="en-US" sz="1600" b="1" dirty="0">
                <a:solidFill>
                  <a:srgbClr val="000000"/>
                </a:solidFill>
              </a:rPr>
              <a:t>, The Dog Whisperer</a:t>
            </a:r>
            <a:r>
              <a:rPr lang="en-US" sz="1600" dirty="0">
                <a:solidFill>
                  <a:srgbClr val="000000"/>
                </a:solidFill>
              </a:rPr>
              <a:t>.)</a:t>
            </a:r>
          </a:p>
        </p:txBody>
      </p:sp>
      <p:pic>
        <p:nvPicPr>
          <p:cNvPr id="4" name="Picture 3" descr="jeffrey-adams-and-cci-service-dog-shari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2590800"/>
            <a:ext cx="2031206" cy="1371600"/>
          </a:xfrm>
          <a:prstGeom prst="rect">
            <a:avLst/>
          </a:prstGeom>
          <a:ln w="12700" cmpd="sng">
            <a:solidFill>
              <a:srgbClr val="000000"/>
            </a:solidFill>
          </a:ln>
          <a:effectLst>
            <a:outerShdw blurRad="50800" dist="38100" dir="8100000" algn="tr" rotWithShape="0">
              <a:prstClr val="black">
                <a:alpha val="40000"/>
              </a:prstClr>
            </a:outerShdw>
          </a:effectLst>
        </p:spPr>
      </p:pic>
      <p:pic>
        <p:nvPicPr>
          <p:cNvPr id="5" name="Picture 4" descr="1408462825000-NG-125-Cesar-Millan-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0" y="4343400"/>
            <a:ext cx="1721383" cy="1752600"/>
          </a:xfrm>
          <a:prstGeom prst="rect">
            <a:avLst/>
          </a:prstGeom>
          <a:ln w="12700" cmpd="sng">
            <a:solidFill>
              <a:srgbClr val="000000"/>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44361523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381000"/>
            <a:ext cx="6858000" cy="646331"/>
          </a:xfrm>
          <a:prstGeom prst="rect">
            <a:avLst/>
          </a:prstGeom>
          <a:noFill/>
        </p:spPr>
        <p:txBody>
          <a:bodyPr wrap="square" rtlCol="0">
            <a:spAutoFit/>
          </a:bodyPr>
          <a:lstStyle/>
          <a:p>
            <a:pPr algn="ctr"/>
            <a:r>
              <a:rPr lang="en-US" sz="3600" dirty="0" smtClean="0">
                <a:solidFill>
                  <a:schemeClr val="bg1"/>
                </a:solidFill>
                <a:latin typeface="Courier"/>
                <a:cs typeface="Courier"/>
              </a:rPr>
              <a:t>War Room to Boardroom</a:t>
            </a:r>
            <a:endParaRPr lang="en-US" sz="3600" dirty="0">
              <a:solidFill>
                <a:schemeClr val="bg1"/>
              </a:solidFill>
              <a:latin typeface="Courier"/>
              <a:cs typeface="Courier"/>
            </a:endParaRPr>
          </a:p>
        </p:txBody>
      </p:sp>
      <p:sp>
        <p:nvSpPr>
          <p:cNvPr id="9" name="Rectangle 8"/>
          <p:cNvSpPr/>
          <p:nvPr/>
        </p:nvSpPr>
        <p:spPr>
          <a:xfrm>
            <a:off x="990600" y="1524000"/>
            <a:ext cx="7086600" cy="595035"/>
          </a:xfrm>
          <a:prstGeom prst="rect">
            <a:avLst/>
          </a:prstGeom>
        </p:spPr>
        <p:txBody>
          <a:bodyPr wrap="square">
            <a:spAutoFit/>
          </a:bodyPr>
          <a:lstStyle/>
          <a:p>
            <a:pPr algn="ctr">
              <a:lnSpc>
                <a:spcPct val="120000"/>
              </a:lnSpc>
            </a:pPr>
            <a:r>
              <a:rPr lang="en-US" b="1" dirty="0" smtClean="0">
                <a:solidFill>
                  <a:srgbClr val="000000"/>
                </a:solidFill>
                <a:latin typeface="Courier"/>
                <a:cs typeface="Courier"/>
              </a:rPr>
              <a:t>Social Media &amp; Web Presence.</a:t>
            </a:r>
            <a:endParaRPr lang="en-US" dirty="0">
              <a:solidFill>
                <a:srgbClr val="000000"/>
              </a:solidFill>
              <a:latin typeface="Courier"/>
              <a:cs typeface="Courier"/>
            </a:endParaRPr>
          </a:p>
        </p:txBody>
      </p:sp>
      <p:pic>
        <p:nvPicPr>
          <p:cNvPr id="3" name="Picture 2" descr="Screen Shot 2016-07-09 at 4.03.3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0" y="2362200"/>
            <a:ext cx="805458" cy="838200"/>
          </a:xfrm>
          <a:prstGeom prst="rect">
            <a:avLst/>
          </a:prstGeom>
        </p:spPr>
      </p:pic>
      <p:pic>
        <p:nvPicPr>
          <p:cNvPr id="4" name="Picture 3" descr="Screen Shot 2016-07-09 at 4.03.4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1800" y="5105400"/>
            <a:ext cx="768096" cy="762000"/>
          </a:xfrm>
          <a:prstGeom prst="rect">
            <a:avLst/>
          </a:prstGeom>
        </p:spPr>
      </p:pic>
      <p:pic>
        <p:nvPicPr>
          <p:cNvPr id="5" name="Picture 4" descr="Screen Shot 2016-07-09 at 4.03.54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5600" y="3276600"/>
            <a:ext cx="825000" cy="838200"/>
          </a:xfrm>
          <a:prstGeom prst="rect">
            <a:avLst/>
          </a:prstGeom>
        </p:spPr>
      </p:pic>
      <p:pic>
        <p:nvPicPr>
          <p:cNvPr id="8" name="Picture 7" descr="Screen Shot 2016-07-09 at 4.04.02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62800" y="4114800"/>
            <a:ext cx="826200" cy="839419"/>
          </a:xfrm>
          <a:prstGeom prst="rect">
            <a:avLst/>
          </a:prstGeom>
        </p:spPr>
      </p:pic>
      <p:sp>
        <p:nvSpPr>
          <p:cNvPr id="10" name="Rectangle 9"/>
          <p:cNvSpPr/>
          <p:nvPr/>
        </p:nvSpPr>
        <p:spPr>
          <a:xfrm>
            <a:off x="1066800" y="2362200"/>
            <a:ext cx="5715000" cy="3518912"/>
          </a:xfrm>
          <a:prstGeom prst="rect">
            <a:avLst/>
          </a:prstGeom>
        </p:spPr>
        <p:txBody>
          <a:bodyPr wrap="square">
            <a:spAutoFit/>
          </a:bodyPr>
          <a:lstStyle/>
          <a:p>
            <a:pPr marL="285750" lvl="0" indent="-285750">
              <a:lnSpc>
                <a:spcPct val="140000"/>
              </a:lnSpc>
              <a:buFont typeface="Wingdings" charset="2"/>
              <a:buChar char=""/>
            </a:pPr>
            <a:r>
              <a:rPr lang="en-US" sz="2000" b="1" dirty="0" smtClean="0">
                <a:solidFill>
                  <a:srgbClr val="000000"/>
                </a:solidFill>
              </a:rPr>
              <a:t>Facebook</a:t>
            </a:r>
            <a:r>
              <a:rPr lang="en-US" sz="2000" dirty="0" smtClean="0">
                <a:solidFill>
                  <a:srgbClr val="000000"/>
                </a:solidFill>
              </a:rPr>
              <a:t> page linked to all social sites.</a:t>
            </a:r>
          </a:p>
          <a:p>
            <a:pPr marL="285750" lvl="0" indent="-285750">
              <a:lnSpc>
                <a:spcPct val="140000"/>
              </a:lnSpc>
              <a:buFont typeface="Wingdings" charset="2"/>
              <a:buChar char=""/>
            </a:pPr>
            <a:r>
              <a:rPr lang="en-US" sz="2000" b="1" dirty="0" smtClean="0">
                <a:solidFill>
                  <a:srgbClr val="000000"/>
                </a:solidFill>
              </a:rPr>
              <a:t>YouTube</a:t>
            </a:r>
            <a:r>
              <a:rPr lang="en-US" sz="2000" dirty="0" smtClean="0">
                <a:solidFill>
                  <a:srgbClr val="000000"/>
                </a:solidFill>
              </a:rPr>
              <a:t> Channel established, showing outtakes, between episode vignettes, and personal video diaries of each Vet. </a:t>
            </a:r>
          </a:p>
          <a:p>
            <a:pPr marL="285750" lvl="0" indent="-285750">
              <a:lnSpc>
                <a:spcPct val="140000"/>
              </a:lnSpc>
              <a:buFont typeface="Wingdings" charset="2"/>
              <a:buChar char=""/>
            </a:pPr>
            <a:r>
              <a:rPr lang="en-US" sz="2000" b="1" dirty="0" smtClean="0">
                <a:solidFill>
                  <a:srgbClr val="000000"/>
                </a:solidFill>
              </a:rPr>
              <a:t>Twitter</a:t>
            </a:r>
            <a:r>
              <a:rPr lang="en-US" sz="2000" dirty="0" smtClean="0">
                <a:solidFill>
                  <a:srgbClr val="000000"/>
                </a:solidFill>
              </a:rPr>
              <a:t> accounts for each Vet. Potential bonus for the person with the most followers.</a:t>
            </a:r>
          </a:p>
          <a:p>
            <a:pPr marL="285750" lvl="0" indent="-285750">
              <a:lnSpc>
                <a:spcPct val="140000"/>
              </a:lnSpc>
              <a:buFont typeface="Wingdings" charset="2"/>
              <a:buChar char=""/>
            </a:pPr>
            <a:r>
              <a:rPr lang="en-US" sz="2000" b="1" dirty="0" smtClean="0">
                <a:solidFill>
                  <a:srgbClr val="000000"/>
                </a:solidFill>
              </a:rPr>
              <a:t>LinkedIn</a:t>
            </a:r>
            <a:r>
              <a:rPr lang="en-US" sz="2000" dirty="0" smtClean="0">
                <a:solidFill>
                  <a:srgbClr val="000000"/>
                </a:solidFill>
              </a:rPr>
              <a:t> Members will be encouraged to submit job seeker advice, wardrobe tips, etc.</a:t>
            </a:r>
            <a:endParaRPr lang="en-US" sz="2000" dirty="0">
              <a:solidFill>
                <a:srgbClr val="000000"/>
              </a:solidFill>
            </a:endParaRPr>
          </a:p>
        </p:txBody>
      </p:sp>
    </p:spTree>
    <p:extLst>
      <p:ext uri="{BB962C8B-B14F-4D97-AF65-F5344CB8AC3E}">
        <p14:creationId xmlns:p14="http://schemas.microsoft.com/office/powerpoint/2010/main" val="113672577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381000"/>
            <a:ext cx="6858000" cy="646331"/>
          </a:xfrm>
          <a:prstGeom prst="rect">
            <a:avLst/>
          </a:prstGeom>
          <a:noFill/>
        </p:spPr>
        <p:txBody>
          <a:bodyPr wrap="square" rtlCol="0">
            <a:spAutoFit/>
          </a:bodyPr>
          <a:lstStyle/>
          <a:p>
            <a:pPr algn="ctr"/>
            <a:r>
              <a:rPr lang="en-US" sz="3600" dirty="0" smtClean="0">
                <a:solidFill>
                  <a:schemeClr val="bg1"/>
                </a:solidFill>
                <a:latin typeface="Courier"/>
                <a:cs typeface="Courier"/>
              </a:rPr>
              <a:t>War Room to Boardroom</a:t>
            </a:r>
            <a:endParaRPr lang="en-US" sz="3600" dirty="0">
              <a:solidFill>
                <a:schemeClr val="bg1"/>
              </a:solidFill>
              <a:latin typeface="Courier"/>
              <a:cs typeface="Courier"/>
            </a:endParaRPr>
          </a:p>
        </p:txBody>
      </p:sp>
      <p:sp>
        <p:nvSpPr>
          <p:cNvPr id="9" name="Rectangle 8"/>
          <p:cNvSpPr/>
          <p:nvPr/>
        </p:nvSpPr>
        <p:spPr>
          <a:xfrm>
            <a:off x="1219200" y="1524000"/>
            <a:ext cx="7848600" cy="966418"/>
          </a:xfrm>
          <a:prstGeom prst="rect">
            <a:avLst/>
          </a:prstGeom>
        </p:spPr>
        <p:txBody>
          <a:bodyPr wrap="square">
            <a:spAutoFit/>
          </a:bodyPr>
          <a:lstStyle/>
          <a:p>
            <a:pPr>
              <a:lnSpc>
                <a:spcPct val="120000"/>
              </a:lnSpc>
            </a:pPr>
            <a:r>
              <a:rPr lang="en-US" sz="2400" b="1" dirty="0" smtClean="0">
                <a:solidFill>
                  <a:srgbClr val="000000"/>
                </a:solidFill>
                <a:latin typeface="Courier"/>
                <a:cs typeface="Courier"/>
              </a:rPr>
              <a:t>Powered By </a:t>
            </a:r>
          </a:p>
          <a:p>
            <a:pPr>
              <a:lnSpc>
                <a:spcPct val="120000"/>
              </a:lnSpc>
            </a:pPr>
            <a:r>
              <a:rPr lang="en-US" sz="2400" b="1" dirty="0" smtClean="0">
                <a:solidFill>
                  <a:srgbClr val="000000"/>
                </a:solidFill>
                <a:latin typeface="Courier"/>
                <a:cs typeface="Courier"/>
              </a:rPr>
              <a:t>Event Visualization &amp; </a:t>
            </a:r>
            <a:r>
              <a:rPr lang="en-US" sz="2400" b="1" dirty="0" err="1" smtClean="0">
                <a:solidFill>
                  <a:srgbClr val="000000"/>
                </a:solidFill>
                <a:latin typeface="Courier"/>
                <a:cs typeface="Courier"/>
              </a:rPr>
              <a:t>DigiPro</a:t>
            </a:r>
            <a:r>
              <a:rPr lang="en-US" sz="2400" b="1" dirty="0" smtClean="0">
                <a:solidFill>
                  <a:srgbClr val="000000"/>
                </a:solidFill>
                <a:latin typeface="Courier"/>
                <a:cs typeface="Courier"/>
              </a:rPr>
              <a:t> Media.</a:t>
            </a:r>
            <a:endParaRPr lang="en-US" sz="2400" dirty="0">
              <a:solidFill>
                <a:srgbClr val="000000"/>
              </a:solidFill>
              <a:latin typeface="Courier"/>
              <a:cs typeface="Courier"/>
            </a:endParaRPr>
          </a:p>
        </p:txBody>
      </p:sp>
      <p:sp>
        <p:nvSpPr>
          <p:cNvPr id="10" name="Rectangle 9"/>
          <p:cNvSpPr/>
          <p:nvPr/>
        </p:nvSpPr>
        <p:spPr>
          <a:xfrm>
            <a:off x="914400" y="2667000"/>
            <a:ext cx="6019800" cy="3176254"/>
          </a:xfrm>
          <a:prstGeom prst="rect">
            <a:avLst/>
          </a:prstGeom>
        </p:spPr>
        <p:txBody>
          <a:bodyPr wrap="square">
            <a:spAutoFit/>
          </a:bodyPr>
          <a:lstStyle/>
          <a:p>
            <a:pPr marL="285750" lvl="0" indent="-285750">
              <a:lnSpc>
                <a:spcPct val="140000"/>
              </a:lnSpc>
              <a:buFont typeface="Wingdings" charset="2"/>
              <a:buChar char=""/>
            </a:pPr>
            <a:r>
              <a:rPr lang="en-US" sz="1800" dirty="0" smtClean="0">
                <a:solidFill>
                  <a:srgbClr val="000000"/>
                </a:solidFill>
              </a:rPr>
              <a:t>Throughout the course of the series, the ability for all participants to interact via Event Visualization’s patented software will be made apparent to the viewing audience.</a:t>
            </a:r>
          </a:p>
          <a:p>
            <a:pPr marL="285750" lvl="0" indent="-285750">
              <a:lnSpc>
                <a:spcPct val="140000"/>
              </a:lnSpc>
              <a:buFont typeface="Wingdings" charset="2"/>
              <a:buChar char=""/>
            </a:pPr>
            <a:r>
              <a:rPr lang="en-US" sz="1800" dirty="0" smtClean="0">
                <a:solidFill>
                  <a:srgbClr val="000000"/>
                </a:solidFill>
              </a:rPr>
              <a:t>Tracking all social media via this software will also be part of the show, with separate segments that demo how the software is tracking viewership, in real time, through specific channels.</a:t>
            </a:r>
          </a:p>
        </p:txBody>
      </p:sp>
      <p:pic>
        <p:nvPicPr>
          <p:cNvPr id="6" name="Picture 5" descr="Screen Shot 2016-07-09 at 4.14.4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2895600"/>
            <a:ext cx="1784088" cy="1747972"/>
          </a:xfrm>
          <a:prstGeom prst="rect">
            <a:avLst/>
          </a:prstGeom>
        </p:spPr>
      </p:pic>
    </p:spTree>
    <p:extLst>
      <p:ext uri="{BB962C8B-B14F-4D97-AF65-F5344CB8AC3E}">
        <p14:creationId xmlns:p14="http://schemas.microsoft.com/office/powerpoint/2010/main" val="295960735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381000"/>
            <a:ext cx="6858000" cy="646331"/>
          </a:xfrm>
          <a:prstGeom prst="rect">
            <a:avLst/>
          </a:prstGeom>
          <a:noFill/>
        </p:spPr>
        <p:txBody>
          <a:bodyPr wrap="square" rtlCol="0">
            <a:spAutoFit/>
          </a:bodyPr>
          <a:lstStyle/>
          <a:p>
            <a:pPr algn="ctr"/>
            <a:r>
              <a:rPr lang="en-US" sz="3600" dirty="0" smtClean="0">
                <a:solidFill>
                  <a:schemeClr val="bg1"/>
                </a:solidFill>
                <a:latin typeface="Courier"/>
                <a:cs typeface="Courier"/>
              </a:rPr>
              <a:t>War Room to Boardroom</a:t>
            </a:r>
            <a:endParaRPr lang="en-US" sz="3600" dirty="0">
              <a:solidFill>
                <a:schemeClr val="bg1"/>
              </a:solidFill>
              <a:latin typeface="Courier"/>
              <a:cs typeface="Courier"/>
            </a:endParaRPr>
          </a:p>
        </p:txBody>
      </p:sp>
      <p:sp>
        <p:nvSpPr>
          <p:cNvPr id="9" name="Rectangle 8"/>
          <p:cNvSpPr/>
          <p:nvPr/>
        </p:nvSpPr>
        <p:spPr>
          <a:xfrm>
            <a:off x="1066800" y="1600200"/>
            <a:ext cx="7086600" cy="523220"/>
          </a:xfrm>
          <a:prstGeom prst="rect">
            <a:avLst/>
          </a:prstGeom>
        </p:spPr>
        <p:txBody>
          <a:bodyPr wrap="square">
            <a:spAutoFit/>
          </a:bodyPr>
          <a:lstStyle/>
          <a:p>
            <a:pPr algn="ctr">
              <a:lnSpc>
                <a:spcPct val="120000"/>
              </a:lnSpc>
            </a:pPr>
            <a:r>
              <a:rPr lang="en-US" sz="2400" b="1" dirty="0" smtClean="0">
                <a:solidFill>
                  <a:srgbClr val="000000"/>
                </a:solidFill>
                <a:latin typeface="Courier"/>
                <a:cs typeface="Courier"/>
              </a:rPr>
              <a:t>Hire Local. Local Support.</a:t>
            </a:r>
            <a:endParaRPr lang="en-US" sz="2400" dirty="0">
              <a:solidFill>
                <a:srgbClr val="000000"/>
              </a:solidFill>
              <a:latin typeface="Courier"/>
              <a:cs typeface="Courier"/>
            </a:endParaRPr>
          </a:p>
        </p:txBody>
      </p:sp>
      <p:sp>
        <p:nvSpPr>
          <p:cNvPr id="10" name="Rectangle 9"/>
          <p:cNvSpPr/>
          <p:nvPr/>
        </p:nvSpPr>
        <p:spPr>
          <a:xfrm>
            <a:off x="457200" y="2209800"/>
            <a:ext cx="4800600" cy="3951852"/>
          </a:xfrm>
          <a:prstGeom prst="rect">
            <a:avLst/>
          </a:prstGeom>
        </p:spPr>
        <p:txBody>
          <a:bodyPr wrap="square">
            <a:spAutoFit/>
          </a:bodyPr>
          <a:lstStyle/>
          <a:p>
            <a:pPr>
              <a:lnSpc>
                <a:spcPct val="140000"/>
              </a:lnSpc>
            </a:pPr>
            <a:r>
              <a:rPr lang="en-US" sz="1800" dirty="0" smtClean="0">
                <a:solidFill>
                  <a:srgbClr val="000000"/>
                </a:solidFill>
              </a:rPr>
              <a:t>The Gulf </a:t>
            </a:r>
            <a:r>
              <a:rPr lang="en-US" sz="1800" dirty="0">
                <a:solidFill>
                  <a:srgbClr val="000000"/>
                </a:solidFill>
              </a:rPr>
              <a:t>Coast has the highest Military Veteran </a:t>
            </a:r>
            <a:r>
              <a:rPr lang="en-US" sz="1800" dirty="0" smtClean="0">
                <a:solidFill>
                  <a:srgbClr val="000000"/>
                </a:solidFill>
              </a:rPr>
              <a:t>population, </a:t>
            </a:r>
            <a:r>
              <a:rPr lang="en-US" sz="1800" dirty="0">
                <a:solidFill>
                  <a:srgbClr val="000000"/>
                </a:solidFill>
              </a:rPr>
              <a:t>per </a:t>
            </a:r>
            <a:r>
              <a:rPr lang="en-US" sz="1800" dirty="0" smtClean="0">
                <a:solidFill>
                  <a:srgbClr val="000000"/>
                </a:solidFill>
              </a:rPr>
              <a:t>capita, in the United States. Hence, Pensacola, FL, will </a:t>
            </a:r>
            <a:r>
              <a:rPr lang="en-US" sz="1800" dirty="0">
                <a:solidFill>
                  <a:srgbClr val="000000"/>
                </a:solidFill>
              </a:rPr>
              <a:t>be </a:t>
            </a:r>
            <a:r>
              <a:rPr lang="en-US" sz="1800" dirty="0" smtClean="0">
                <a:solidFill>
                  <a:srgbClr val="000000"/>
                </a:solidFill>
              </a:rPr>
              <a:t>the  location for Season One. Room </a:t>
            </a:r>
            <a:r>
              <a:rPr lang="en-US" sz="1800" dirty="0">
                <a:solidFill>
                  <a:srgbClr val="000000"/>
                </a:solidFill>
              </a:rPr>
              <a:t>and board </a:t>
            </a:r>
            <a:r>
              <a:rPr lang="en-US" sz="1800" dirty="0" smtClean="0">
                <a:solidFill>
                  <a:srgbClr val="000000"/>
                </a:solidFill>
              </a:rPr>
              <a:t>to </a:t>
            </a:r>
            <a:r>
              <a:rPr lang="en-US" sz="1800" dirty="0">
                <a:solidFill>
                  <a:srgbClr val="000000"/>
                </a:solidFill>
              </a:rPr>
              <a:t>be provided by a sponsor </a:t>
            </a:r>
            <a:r>
              <a:rPr lang="en-US" sz="1800" dirty="0" smtClean="0">
                <a:solidFill>
                  <a:srgbClr val="000000"/>
                </a:solidFill>
              </a:rPr>
              <a:t>(Example: DR Horton). When a </a:t>
            </a:r>
            <a:r>
              <a:rPr lang="en-US" sz="1800" dirty="0">
                <a:solidFill>
                  <a:srgbClr val="000000"/>
                </a:solidFill>
              </a:rPr>
              <a:t>Vet </a:t>
            </a:r>
            <a:r>
              <a:rPr lang="en-US" sz="1800" dirty="0" smtClean="0">
                <a:solidFill>
                  <a:srgbClr val="000000"/>
                </a:solidFill>
              </a:rPr>
              <a:t>is hired, they receive two </a:t>
            </a:r>
            <a:r>
              <a:rPr lang="en-US" sz="1800" dirty="0">
                <a:solidFill>
                  <a:srgbClr val="000000"/>
                </a:solidFill>
              </a:rPr>
              <a:t>months rent, a sufficient professional wardrobe to get started (provided by a </a:t>
            </a:r>
            <a:r>
              <a:rPr lang="en-US" sz="1800" dirty="0" smtClean="0">
                <a:solidFill>
                  <a:srgbClr val="000000"/>
                </a:solidFill>
              </a:rPr>
              <a:t>local clothier such as Don </a:t>
            </a:r>
            <a:r>
              <a:rPr lang="en-US" sz="1800" dirty="0" err="1" smtClean="0">
                <a:solidFill>
                  <a:srgbClr val="000000"/>
                </a:solidFill>
              </a:rPr>
              <a:t>Alans</a:t>
            </a:r>
            <a:r>
              <a:rPr lang="en-US" sz="1800" dirty="0" smtClean="0">
                <a:solidFill>
                  <a:srgbClr val="000000"/>
                </a:solidFill>
              </a:rPr>
              <a:t>)</a:t>
            </a:r>
            <a:r>
              <a:rPr lang="en-US" sz="1800" dirty="0">
                <a:solidFill>
                  <a:srgbClr val="000000"/>
                </a:solidFill>
              </a:rPr>
              <a:t>, and a cash prize </a:t>
            </a:r>
            <a:r>
              <a:rPr lang="en-US" sz="1800" dirty="0" smtClean="0">
                <a:solidFill>
                  <a:srgbClr val="000000"/>
                </a:solidFill>
              </a:rPr>
              <a:t>to go </a:t>
            </a:r>
            <a:r>
              <a:rPr lang="en-US" sz="1800" dirty="0">
                <a:solidFill>
                  <a:srgbClr val="000000"/>
                </a:solidFill>
              </a:rPr>
              <a:t>into a fund for ongoing education. </a:t>
            </a:r>
          </a:p>
        </p:txBody>
      </p:sp>
      <p:pic>
        <p:nvPicPr>
          <p:cNvPr id="6" name="Picture 5" descr="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3886200"/>
            <a:ext cx="2514600" cy="1708952"/>
          </a:xfrm>
          <a:prstGeom prst="rect">
            <a:avLst/>
          </a:prstGeom>
          <a:ln w="12700" cmpd="sng">
            <a:noFill/>
          </a:ln>
          <a:effectLst>
            <a:outerShdw blurRad="50800" dist="38100" dir="8100000" algn="tr" rotWithShape="0">
              <a:prstClr val="black">
                <a:alpha val="40000"/>
              </a:prstClr>
            </a:outerShdw>
          </a:effectLst>
        </p:spPr>
      </p:pic>
      <p:pic>
        <p:nvPicPr>
          <p:cNvPr id="7" name="Picture 6" descr="DRHorton_logo.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7398" y="2514600"/>
            <a:ext cx="3199402" cy="1066800"/>
          </a:xfrm>
          <a:prstGeom prst="rect">
            <a:avLst/>
          </a:prstGeom>
          <a:ln w="12700" cmpd="sng">
            <a:no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81332019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381000"/>
            <a:ext cx="6858000" cy="646331"/>
          </a:xfrm>
          <a:prstGeom prst="rect">
            <a:avLst/>
          </a:prstGeom>
          <a:noFill/>
        </p:spPr>
        <p:txBody>
          <a:bodyPr wrap="square" rtlCol="0">
            <a:spAutoFit/>
          </a:bodyPr>
          <a:lstStyle/>
          <a:p>
            <a:pPr algn="ctr"/>
            <a:r>
              <a:rPr lang="en-US" sz="3600" dirty="0" smtClean="0">
                <a:solidFill>
                  <a:schemeClr val="bg1"/>
                </a:solidFill>
                <a:latin typeface="Courier"/>
                <a:cs typeface="Courier"/>
              </a:rPr>
              <a:t>War Room to Boardroom</a:t>
            </a:r>
            <a:endParaRPr lang="en-US" sz="3600" dirty="0">
              <a:solidFill>
                <a:schemeClr val="bg1"/>
              </a:solidFill>
              <a:latin typeface="Courier"/>
              <a:cs typeface="Courier"/>
            </a:endParaRPr>
          </a:p>
        </p:txBody>
      </p:sp>
      <p:sp>
        <p:nvSpPr>
          <p:cNvPr id="9" name="Rectangle 8"/>
          <p:cNvSpPr/>
          <p:nvPr/>
        </p:nvSpPr>
        <p:spPr>
          <a:xfrm>
            <a:off x="990600" y="1524000"/>
            <a:ext cx="7086600" cy="523220"/>
          </a:xfrm>
          <a:prstGeom prst="rect">
            <a:avLst/>
          </a:prstGeom>
        </p:spPr>
        <p:txBody>
          <a:bodyPr wrap="square">
            <a:spAutoFit/>
          </a:bodyPr>
          <a:lstStyle/>
          <a:p>
            <a:pPr algn="ctr">
              <a:lnSpc>
                <a:spcPct val="120000"/>
              </a:lnSpc>
            </a:pPr>
            <a:r>
              <a:rPr lang="en-US" sz="2400" b="1" dirty="0" err="1" smtClean="0">
                <a:solidFill>
                  <a:srgbClr val="000000"/>
                </a:solidFill>
                <a:latin typeface="Courier"/>
                <a:cs typeface="Courier"/>
              </a:rPr>
              <a:t>Add’l</a:t>
            </a:r>
            <a:r>
              <a:rPr lang="en-US" sz="2400" b="1" dirty="0" smtClean="0">
                <a:solidFill>
                  <a:srgbClr val="000000"/>
                </a:solidFill>
                <a:latin typeface="Courier"/>
                <a:cs typeface="Courier"/>
              </a:rPr>
              <a:t> Local Sponsor Options</a:t>
            </a:r>
            <a:endParaRPr lang="en-US" sz="2400" dirty="0">
              <a:solidFill>
                <a:srgbClr val="000000"/>
              </a:solidFill>
              <a:latin typeface="Courier"/>
              <a:cs typeface="Courier"/>
            </a:endParaRPr>
          </a:p>
        </p:txBody>
      </p:sp>
      <p:pic>
        <p:nvPicPr>
          <p:cNvPr id="8" name="Picture 7" descr="pia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3810000"/>
            <a:ext cx="3276600" cy="936172"/>
          </a:xfrm>
          <a:prstGeom prst="rect">
            <a:avLst/>
          </a:prstGeom>
          <a:ln w="12700" cmpd="sng">
            <a:noFill/>
          </a:ln>
          <a:effectLst>
            <a:outerShdw blurRad="50800" dist="38100" dir="8100000" algn="tr" rotWithShape="0">
              <a:prstClr val="black">
                <a:alpha val="40000"/>
              </a:prstClr>
            </a:outerShdw>
          </a:effectLst>
        </p:spPr>
      </p:pic>
      <p:pic>
        <p:nvPicPr>
          <p:cNvPr id="11" name="Picture 10" descr="FLEX_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400" y="3869640"/>
            <a:ext cx="3022600" cy="930960"/>
          </a:xfrm>
          <a:prstGeom prst="rect">
            <a:avLst/>
          </a:prstGeom>
          <a:ln w="12700" cmpd="sng">
            <a:noFill/>
          </a:ln>
          <a:effectLst>
            <a:outerShdw blurRad="50800" dist="38100" dir="8100000" algn="tr" rotWithShape="0">
              <a:prstClr val="black">
                <a:alpha val="40000"/>
              </a:prstClr>
            </a:outerShdw>
          </a:effectLst>
        </p:spPr>
      </p:pic>
      <p:pic>
        <p:nvPicPr>
          <p:cNvPr id="12" name="Picture 11" descr="salon_landing.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800" y="5029200"/>
            <a:ext cx="3505199" cy="1257489"/>
          </a:xfrm>
          <a:prstGeom prst="rect">
            <a:avLst/>
          </a:prstGeom>
          <a:ln w="12700" cmpd="sng">
            <a:noFill/>
          </a:ln>
          <a:effectLst>
            <a:outerShdw blurRad="50800" dist="38100" dir="8100000" algn="tr" rotWithShape="0">
              <a:prstClr val="black">
                <a:alpha val="40000"/>
              </a:prstClr>
            </a:outerShdw>
          </a:effectLst>
        </p:spPr>
      </p:pic>
      <p:pic>
        <p:nvPicPr>
          <p:cNvPr id="13" name="Picture 12" descr="Screen Shot 2016-07-08 at 9.42.19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57800" y="5029200"/>
            <a:ext cx="2895600" cy="1401594"/>
          </a:xfrm>
          <a:prstGeom prst="rect">
            <a:avLst/>
          </a:prstGeom>
          <a:ln w="12700" cmpd="sng">
            <a:noFill/>
          </a:ln>
          <a:effectLst>
            <a:outerShdw blurRad="50800" dist="38100" dir="8100000" algn="tr" rotWithShape="0">
              <a:prstClr val="black">
                <a:alpha val="40000"/>
              </a:prstClr>
            </a:outerShdw>
          </a:effectLst>
        </p:spPr>
      </p:pic>
      <p:pic>
        <p:nvPicPr>
          <p:cNvPr id="3" name="Picture 2" descr="studeri-banner.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73313" y="2362200"/>
            <a:ext cx="2475287" cy="1295400"/>
          </a:xfrm>
          <a:prstGeom prst="rect">
            <a:avLst/>
          </a:prstGeom>
          <a:ln w="12700" cmpd="sng">
            <a:noFill/>
          </a:ln>
          <a:effectLst>
            <a:outerShdw blurRad="50800" dist="38100" dir="8100000" algn="tr" rotWithShape="0">
              <a:prstClr val="black">
                <a:alpha val="40000"/>
              </a:prstClr>
            </a:outerShdw>
          </a:effectLst>
        </p:spPr>
      </p:pic>
      <p:pic>
        <p:nvPicPr>
          <p:cNvPr id="4" name="Picture 3" descr="images.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22400" y="2362200"/>
            <a:ext cx="2768600" cy="1206500"/>
          </a:xfrm>
          <a:prstGeom prst="rect">
            <a:avLst/>
          </a:prstGeom>
          <a:ln w="12700" cmpd="sng">
            <a:no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22721463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381000"/>
            <a:ext cx="6858000" cy="646331"/>
          </a:xfrm>
          <a:prstGeom prst="rect">
            <a:avLst/>
          </a:prstGeom>
          <a:noFill/>
        </p:spPr>
        <p:txBody>
          <a:bodyPr wrap="square" rtlCol="0">
            <a:spAutoFit/>
          </a:bodyPr>
          <a:lstStyle/>
          <a:p>
            <a:pPr algn="ctr"/>
            <a:r>
              <a:rPr lang="en-US" sz="3600" dirty="0" smtClean="0">
                <a:solidFill>
                  <a:schemeClr val="bg1"/>
                </a:solidFill>
                <a:latin typeface="Courier"/>
                <a:cs typeface="Courier"/>
              </a:rPr>
              <a:t>War Room to Boardroom</a:t>
            </a:r>
            <a:endParaRPr lang="en-US" sz="3600" dirty="0">
              <a:solidFill>
                <a:schemeClr val="bg1"/>
              </a:solidFill>
              <a:latin typeface="Courier"/>
              <a:cs typeface="Courier"/>
            </a:endParaRPr>
          </a:p>
        </p:txBody>
      </p:sp>
      <p:sp>
        <p:nvSpPr>
          <p:cNvPr id="9" name="Rectangle 8"/>
          <p:cNvSpPr/>
          <p:nvPr/>
        </p:nvSpPr>
        <p:spPr>
          <a:xfrm>
            <a:off x="990600" y="1524000"/>
            <a:ext cx="7086600" cy="523220"/>
          </a:xfrm>
          <a:prstGeom prst="rect">
            <a:avLst/>
          </a:prstGeom>
        </p:spPr>
        <p:txBody>
          <a:bodyPr wrap="square">
            <a:spAutoFit/>
          </a:bodyPr>
          <a:lstStyle/>
          <a:p>
            <a:pPr algn="ctr">
              <a:lnSpc>
                <a:spcPct val="120000"/>
              </a:lnSpc>
            </a:pPr>
            <a:r>
              <a:rPr lang="en-US" sz="2400" b="1" dirty="0" smtClean="0">
                <a:solidFill>
                  <a:srgbClr val="000000"/>
                </a:solidFill>
                <a:latin typeface="Courier"/>
                <a:cs typeface="Courier"/>
              </a:rPr>
              <a:t>Big Picture Sponsor Options</a:t>
            </a:r>
            <a:endParaRPr lang="en-US" sz="2400" dirty="0">
              <a:solidFill>
                <a:srgbClr val="000000"/>
              </a:solidFill>
              <a:latin typeface="Courier"/>
              <a:cs typeface="Courier"/>
            </a:endParaRPr>
          </a:p>
        </p:txBody>
      </p:sp>
      <p:pic>
        <p:nvPicPr>
          <p:cNvPr id="4" name="Picture 3" descr="LM-logo-7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438400"/>
            <a:ext cx="4114800" cy="1168977"/>
          </a:xfrm>
          <a:prstGeom prst="rect">
            <a:avLst/>
          </a:prstGeom>
          <a:ln w="12700" cmpd="sng">
            <a:noFill/>
          </a:ln>
          <a:effectLst>
            <a:outerShdw blurRad="50800" dist="38100" dir="8100000" algn="tr" rotWithShape="0">
              <a:prstClr val="black">
                <a:alpha val="40000"/>
              </a:prstClr>
            </a:outerShdw>
          </a:effectLst>
        </p:spPr>
      </p:pic>
      <p:pic>
        <p:nvPicPr>
          <p:cNvPr id="10" name="Picture 9" descr="budweiser_4312.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0200" y="3657600"/>
            <a:ext cx="2971800" cy="1057201"/>
          </a:xfrm>
          <a:prstGeom prst="rect">
            <a:avLst/>
          </a:prstGeom>
          <a:ln w="12700" cmpd="sng">
            <a:noFill/>
          </a:ln>
          <a:effectLst>
            <a:outerShdw blurRad="50800" dist="38100" dir="8100000" algn="tr" rotWithShape="0">
              <a:prstClr val="black">
                <a:alpha val="40000"/>
              </a:prstClr>
            </a:outerShdw>
          </a:effectLst>
        </p:spPr>
      </p:pic>
      <p:pic>
        <p:nvPicPr>
          <p:cNvPr id="14" name="Picture 13" descr="Publix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 y="3962400"/>
            <a:ext cx="1600200" cy="1936404"/>
          </a:xfrm>
          <a:prstGeom prst="rect">
            <a:avLst/>
          </a:prstGeom>
          <a:ln w="12700" cmpd="sng">
            <a:noFill/>
          </a:ln>
          <a:effectLst>
            <a:outerShdw blurRad="50800" dist="38100" dir="8100000" algn="tr" rotWithShape="0">
              <a:prstClr val="black">
                <a:alpha val="40000"/>
              </a:prstClr>
            </a:outerShdw>
          </a:effectLst>
        </p:spPr>
      </p:pic>
      <p:pic>
        <p:nvPicPr>
          <p:cNvPr id="15" name="Picture 14" descr="delta-air-lines_416x416.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00600" y="2514600"/>
            <a:ext cx="3886200" cy="863600"/>
          </a:xfrm>
          <a:prstGeom prst="rect">
            <a:avLst/>
          </a:prstGeom>
          <a:ln w="12700" cmpd="sng">
            <a:noFill/>
          </a:ln>
          <a:effectLst>
            <a:outerShdw blurRad="50800" dist="38100" dir="8100000" algn="tr" rotWithShape="0">
              <a:prstClr val="black">
                <a:alpha val="40000"/>
              </a:prstClr>
            </a:outerShdw>
          </a:effectLst>
        </p:spPr>
      </p:pic>
      <p:pic>
        <p:nvPicPr>
          <p:cNvPr id="5" name="Picture 4" descr="boeing_416x416.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57800" y="5105400"/>
            <a:ext cx="2933700" cy="852407"/>
          </a:xfrm>
          <a:prstGeom prst="rect">
            <a:avLst/>
          </a:prstGeom>
          <a:ln w="12700" cmpd="sng">
            <a:noFill/>
          </a:ln>
          <a:effectLst>
            <a:outerShdw blurRad="50800" dist="38100" dir="8100000" algn="tr" rotWithShape="0">
              <a:prstClr val="black">
                <a:alpha val="40000"/>
              </a:prstClr>
            </a:outerShdw>
          </a:effectLst>
        </p:spPr>
      </p:pic>
      <p:pic>
        <p:nvPicPr>
          <p:cNvPr id="16" name="Picture 15" descr="1280px-Pepsi_logo.svg.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67000" y="3962400"/>
            <a:ext cx="2270793" cy="1600200"/>
          </a:xfrm>
          <a:prstGeom prst="rect">
            <a:avLst/>
          </a:prstGeom>
          <a:ln w="12700" cmpd="sng">
            <a:no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05184370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381000"/>
            <a:ext cx="6858000" cy="646331"/>
          </a:xfrm>
          <a:prstGeom prst="rect">
            <a:avLst/>
          </a:prstGeom>
          <a:noFill/>
        </p:spPr>
        <p:txBody>
          <a:bodyPr wrap="square" rtlCol="0">
            <a:spAutoFit/>
          </a:bodyPr>
          <a:lstStyle/>
          <a:p>
            <a:pPr algn="ctr"/>
            <a:r>
              <a:rPr lang="en-US" sz="3600" dirty="0" smtClean="0">
                <a:solidFill>
                  <a:schemeClr val="bg1"/>
                </a:solidFill>
                <a:latin typeface="Courier"/>
                <a:cs typeface="Courier"/>
              </a:rPr>
              <a:t>War Room to Boardroom</a:t>
            </a:r>
            <a:endParaRPr lang="en-US" sz="3600" dirty="0">
              <a:solidFill>
                <a:schemeClr val="bg1"/>
              </a:solidFill>
              <a:latin typeface="Courier"/>
              <a:cs typeface="Courier"/>
            </a:endParaRPr>
          </a:p>
        </p:txBody>
      </p:sp>
      <p:sp>
        <p:nvSpPr>
          <p:cNvPr id="9" name="Rectangle 8"/>
          <p:cNvSpPr/>
          <p:nvPr/>
        </p:nvSpPr>
        <p:spPr>
          <a:xfrm>
            <a:off x="1371600" y="1447800"/>
            <a:ext cx="6019800" cy="966418"/>
          </a:xfrm>
          <a:prstGeom prst="rect">
            <a:avLst/>
          </a:prstGeom>
        </p:spPr>
        <p:txBody>
          <a:bodyPr wrap="square">
            <a:spAutoFit/>
          </a:bodyPr>
          <a:lstStyle/>
          <a:p>
            <a:pPr>
              <a:lnSpc>
                <a:spcPct val="120000"/>
              </a:lnSpc>
            </a:pPr>
            <a:r>
              <a:rPr lang="en-US" sz="2400" b="1" dirty="0" smtClean="0">
                <a:solidFill>
                  <a:srgbClr val="000000"/>
                </a:solidFill>
                <a:latin typeface="Courier"/>
                <a:cs typeface="Courier"/>
              </a:rPr>
              <a:t>Bringing Pensacola Together Via a Home Grown Television Show.</a:t>
            </a:r>
            <a:endParaRPr lang="en-US" sz="2400" dirty="0">
              <a:solidFill>
                <a:srgbClr val="000000"/>
              </a:solidFill>
              <a:latin typeface="Courier"/>
              <a:cs typeface="Courier"/>
            </a:endParaRPr>
          </a:p>
        </p:txBody>
      </p:sp>
      <p:sp>
        <p:nvSpPr>
          <p:cNvPr id="10" name="Rectangle 9"/>
          <p:cNvSpPr/>
          <p:nvPr/>
        </p:nvSpPr>
        <p:spPr>
          <a:xfrm>
            <a:off x="304800" y="2667000"/>
            <a:ext cx="3886200" cy="3176254"/>
          </a:xfrm>
          <a:prstGeom prst="rect">
            <a:avLst/>
          </a:prstGeom>
        </p:spPr>
        <p:txBody>
          <a:bodyPr wrap="square">
            <a:spAutoFit/>
          </a:bodyPr>
          <a:lstStyle/>
          <a:p>
            <a:pPr>
              <a:lnSpc>
                <a:spcPct val="140000"/>
              </a:lnSpc>
            </a:pPr>
            <a:r>
              <a:rPr lang="en-US" sz="1800" dirty="0" smtClean="0">
                <a:solidFill>
                  <a:srgbClr val="000000"/>
                </a:solidFill>
              </a:rPr>
              <a:t>A show welcoming Veterans back into the community through professional development and new jobs can positively impact the entire Pensacola region. Try to name one local business that would not want to participate in an aspirational show of this nature. </a:t>
            </a:r>
            <a:endParaRPr lang="en-US" sz="1800" dirty="0">
              <a:solidFill>
                <a:srgbClr val="000000"/>
              </a:solidFill>
            </a:endParaRPr>
          </a:p>
        </p:txBody>
      </p:sp>
      <p:pic>
        <p:nvPicPr>
          <p:cNvPr id="8" name="Picture 7" descr="logo-pensacola-sports-sticky-retin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5521" y="2819400"/>
            <a:ext cx="2621279" cy="770965"/>
          </a:xfrm>
          <a:prstGeom prst="rect">
            <a:avLst/>
          </a:prstGeom>
          <a:effectLst>
            <a:outerShdw blurRad="50800" dist="38100" dir="8100000" algn="tr" rotWithShape="0">
              <a:prstClr val="black">
                <a:alpha val="40000"/>
              </a:prstClr>
            </a:outerShdw>
          </a:effectLst>
        </p:spPr>
      </p:pic>
      <p:pic>
        <p:nvPicPr>
          <p:cNvPr id="11" name="Picture 10" descr="Screen Shot 2016-07-06 at 5.32.5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0" y="5334000"/>
            <a:ext cx="2171700" cy="1039969"/>
          </a:xfrm>
          <a:prstGeom prst="rect">
            <a:avLst/>
          </a:prstGeom>
          <a:effectLst>
            <a:outerShdw blurRad="50800" dist="38100" dir="8100000" algn="tr" rotWithShape="0">
              <a:prstClr val="black">
                <a:alpha val="40000"/>
              </a:prstClr>
            </a:outerShdw>
          </a:effectLst>
        </p:spPr>
      </p:pic>
      <p:pic>
        <p:nvPicPr>
          <p:cNvPr id="12" name="Picture 11" descr="vp-logo-top.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6188" y="4114800"/>
            <a:ext cx="2283212" cy="990600"/>
          </a:xfrm>
          <a:prstGeom prst="rect">
            <a:avLst/>
          </a:prstGeom>
          <a:effectLst>
            <a:outerShdw blurRad="50800" dist="38100" dir="8100000" algn="tr" rotWithShape="0">
              <a:prstClr val="black">
                <a:alpha val="40000"/>
              </a:prstClr>
            </a:outerShdw>
          </a:effectLst>
        </p:spPr>
      </p:pic>
      <p:pic>
        <p:nvPicPr>
          <p:cNvPr id="13" name="Picture 12" descr="evermancoop_1402602669_140.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19600" y="2743200"/>
            <a:ext cx="1295400" cy="1295400"/>
          </a:xfrm>
          <a:prstGeom prst="rect">
            <a:avLst/>
          </a:prstGeom>
          <a:effectLst>
            <a:outerShdw blurRad="50800" dist="38100" dir="8100000" algn="tr" rotWithShape="0">
              <a:prstClr val="black">
                <a:alpha val="40000"/>
              </a:prstClr>
            </a:outerShdw>
          </a:effectLst>
        </p:spPr>
      </p:pic>
      <p:pic>
        <p:nvPicPr>
          <p:cNvPr id="14" name="Picture 13" descr="Screen Shot 2016-07-06 at 6.08.11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58000" y="3962400"/>
            <a:ext cx="1937173" cy="990600"/>
          </a:xfrm>
          <a:prstGeom prst="rect">
            <a:avLst/>
          </a:prstGeom>
          <a:effectLst>
            <a:outerShdw blurRad="50800" dist="38100" dir="8100000" algn="tr" rotWithShape="0">
              <a:prstClr val="black">
                <a:alpha val="40000"/>
              </a:prstClr>
            </a:outerShdw>
          </a:effectLst>
        </p:spPr>
      </p:pic>
      <p:pic>
        <p:nvPicPr>
          <p:cNvPr id="3" name="Picture 2" descr="4447313_orig.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43400" y="5334000"/>
            <a:ext cx="2026596" cy="76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77168321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381000"/>
            <a:ext cx="6858000" cy="646331"/>
          </a:xfrm>
          <a:prstGeom prst="rect">
            <a:avLst/>
          </a:prstGeom>
          <a:noFill/>
        </p:spPr>
        <p:txBody>
          <a:bodyPr wrap="square" rtlCol="0">
            <a:spAutoFit/>
          </a:bodyPr>
          <a:lstStyle/>
          <a:p>
            <a:pPr algn="ctr"/>
            <a:r>
              <a:rPr lang="en-US" sz="3600" dirty="0" smtClean="0">
                <a:solidFill>
                  <a:schemeClr val="bg1"/>
                </a:solidFill>
                <a:latin typeface="Courier"/>
                <a:cs typeface="Courier"/>
              </a:rPr>
              <a:t>War Room to Boardroom</a:t>
            </a:r>
            <a:endParaRPr lang="en-US" sz="3600" dirty="0">
              <a:solidFill>
                <a:schemeClr val="bg1"/>
              </a:solidFill>
              <a:latin typeface="Courier"/>
              <a:cs typeface="Courier"/>
            </a:endParaRPr>
          </a:p>
        </p:txBody>
      </p:sp>
      <p:sp>
        <p:nvSpPr>
          <p:cNvPr id="10" name="Rectangle 9"/>
          <p:cNvSpPr/>
          <p:nvPr/>
        </p:nvSpPr>
        <p:spPr>
          <a:xfrm>
            <a:off x="1371600" y="1752600"/>
            <a:ext cx="6477000" cy="863826"/>
          </a:xfrm>
          <a:prstGeom prst="rect">
            <a:avLst/>
          </a:prstGeom>
        </p:spPr>
        <p:txBody>
          <a:bodyPr wrap="square">
            <a:spAutoFit/>
          </a:bodyPr>
          <a:lstStyle/>
          <a:p>
            <a:pPr>
              <a:lnSpc>
                <a:spcPct val="110000"/>
              </a:lnSpc>
            </a:pPr>
            <a:r>
              <a:rPr lang="en-US" sz="1800" dirty="0">
                <a:solidFill>
                  <a:srgbClr val="000000"/>
                </a:solidFill>
              </a:rPr>
              <a:t> </a:t>
            </a:r>
          </a:p>
          <a:p>
            <a:pPr algn="ctr">
              <a:lnSpc>
                <a:spcPct val="110000"/>
              </a:lnSpc>
            </a:pPr>
            <a:r>
              <a:rPr lang="en-US" dirty="0">
                <a:solidFill>
                  <a:srgbClr val="000000"/>
                </a:solidFill>
              </a:rPr>
              <a:t>Tagline: </a:t>
            </a:r>
            <a:r>
              <a:rPr lang="en-US" dirty="0" smtClean="0">
                <a:solidFill>
                  <a:srgbClr val="000000"/>
                </a:solidFill>
              </a:rPr>
              <a:t> </a:t>
            </a:r>
            <a:r>
              <a:rPr lang="en-US" b="1" dirty="0" smtClean="0">
                <a:solidFill>
                  <a:srgbClr val="000000"/>
                </a:solidFill>
              </a:rPr>
              <a:t>“</a:t>
            </a:r>
            <a:r>
              <a:rPr lang="en-US" b="1" dirty="0">
                <a:solidFill>
                  <a:srgbClr val="000000"/>
                </a:solidFill>
              </a:rPr>
              <a:t>You’re hired!”</a:t>
            </a:r>
            <a:endParaRPr lang="en-US" dirty="0">
              <a:solidFill>
                <a:srgbClr val="000000"/>
              </a:solidFill>
            </a:endParaRPr>
          </a:p>
        </p:txBody>
      </p:sp>
      <p:pic>
        <p:nvPicPr>
          <p:cNvPr id="3" name="Picture 2" descr="hireavet_main_071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3" y="3200400"/>
            <a:ext cx="7622117" cy="2451781"/>
          </a:xfrm>
          <a:prstGeom prst="rect">
            <a:avLst/>
          </a:prstGeom>
          <a:ln w="12700" cmpd="sng">
            <a:solidFill>
              <a:srgbClr val="000000"/>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78967810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381000"/>
            <a:ext cx="6858000" cy="646331"/>
          </a:xfrm>
          <a:prstGeom prst="rect">
            <a:avLst/>
          </a:prstGeom>
          <a:noFill/>
        </p:spPr>
        <p:txBody>
          <a:bodyPr wrap="square" rtlCol="0">
            <a:spAutoFit/>
          </a:bodyPr>
          <a:lstStyle/>
          <a:p>
            <a:pPr algn="ctr"/>
            <a:r>
              <a:rPr lang="en-US" sz="3600" dirty="0" smtClean="0">
                <a:solidFill>
                  <a:schemeClr val="bg1"/>
                </a:solidFill>
                <a:latin typeface="Courier"/>
                <a:cs typeface="Courier"/>
              </a:rPr>
              <a:t>War Room to Boardroom</a:t>
            </a:r>
            <a:endParaRPr lang="en-US" sz="3600" dirty="0">
              <a:solidFill>
                <a:schemeClr val="bg1"/>
              </a:solidFill>
              <a:latin typeface="Courier"/>
              <a:cs typeface="Courier"/>
            </a:endParaRPr>
          </a:p>
        </p:txBody>
      </p:sp>
      <p:sp>
        <p:nvSpPr>
          <p:cNvPr id="9" name="Rectangle 8"/>
          <p:cNvSpPr/>
          <p:nvPr/>
        </p:nvSpPr>
        <p:spPr>
          <a:xfrm>
            <a:off x="1981200" y="1828800"/>
            <a:ext cx="4953000" cy="523220"/>
          </a:xfrm>
          <a:prstGeom prst="rect">
            <a:avLst/>
          </a:prstGeom>
        </p:spPr>
        <p:txBody>
          <a:bodyPr wrap="square">
            <a:spAutoFit/>
          </a:bodyPr>
          <a:lstStyle/>
          <a:p>
            <a:pPr algn="ctr">
              <a:lnSpc>
                <a:spcPct val="120000"/>
              </a:lnSpc>
            </a:pPr>
            <a:r>
              <a:rPr lang="en-US" sz="2400" b="1" dirty="0" smtClean="0">
                <a:solidFill>
                  <a:srgbClr val="000000"/>
                </a:solidFill>
                <a:latin typeface="Courier"/>
                <a:cs typeface="Courier"/>
              </a:rPr>
              <a:t>“You’re Hired!”</a:t>
            </a:r>
            <a:endParaRPr lang="en-US" sz="2400" dirty="0">
              <a:solidFill>
                <a:srgbClr val="000000"/>
              </a:solidFill>
              <a:latin typeface="Courier"/>
              <a:cs typeface="Courier"/>
            </a:endParaRPr>
          </a:p>
        </p:txBody>
      </p:sp>
      <p:sp>
        <p:nvSpPr>
          <p:cNvPr id="10" name="Rectangle 9"/>
          <p:cNvSpPr/>
          <p:nvPr/>
        </p:nvSpPr>
        <p:spPr>
          <a:xfrm>
            <a:off x="838200" y="2514600"/>
            <a:ext cx="7391400" cy="1625060"/>
          </a:xfrm>
          <a:prstGeom prst="rect">
            <a:avLst/>
          </a:prstGeom>
        </p:spPr>
        <p:txBody>
          <a:bodyPr wrap="square">
            <a:spAutoFit/>
          </a:bodyPr>
          <a:lstStyle/>
          <a:p>
            <a:pPr>
              <a:lnSpc>
                <a:spcPct val="140000"/>
              </a:lnSpc>
            </a:pPr>
            <a:r>
              <a:rPr lang="en-US" sz="1800" dirty="0" smtClean="0">
                <a:solidFill>
                  <a:srgbClr val="000000"/>
                </a:solidFill>
              </a:rPr>
              <a:t>A registered treatment with episode ideas, additional host and guest star opportunities, and sponsorship tie-ins can be seen by contacting:</a:t>
            </a:r>
          </a:p>
          <a:p>
            <a:pPr>
              <a:lnSpc>
                <a:spcPct val="140000"/>
              </a:lnSpc>
            </a:pPr>
            <a:endParaRPr lang="en-US" sz="1800" dirty="0" smtClean="0">
              <a:solidFill>
                <a:srgbClr val="000000"/>
              </a:solidFill>
            </a:endParaRPr>
          </a:p>
          <a:p>
            <a:pPr algn="ctr">
              <a:lnSpc>
                <a:spcPct val="140000"/>
              </a:lnSpc>
            </a:pPr>
            <a:r>
              <a:rPr lang="en-US" sz="1800" b="1" dirty="0" smtClean="0">
                <a:solidFill>
                  <a:srgbClr val="000000"/>
                </a:solidFill>
              </a:rPr>
              <a:t>Alan Roberts</a:t>
            </a:r>
            <a:r>
              <a:rPr lang="en-US" sz="1800" b="1" dirty="0">
                <a:solidFill>
                  <a:srgbClr val="000000"/>
                </a:solidFill>
              </a:rPr>
              <a:t>	</a:t>
            </a:r>
            <a:r>
              <a:rPr lang="en-US" sz="1800" b="1" dirty="0" err="1" smtClean="0">
                <a:solidFill>
                  <a:srgbClr val="000000"/>
                </a:solidFill>
              </a:rPr>
              <a:t>Alan@hearmuff.com</a:t>
            </a:r>
            <a:r>
              <a:rPr lang="en-US" sz="1800" b="1" dirty="0" smtClean="0">
                <a:solidFill>
                  <a:srgbClr val="000000"/>
                </a:solidFill>
              </a:rPr>
              <a:t>	917-524-4818</a:t>
            </a:r>
            <a:endParaRPr lang="en-US" sz="1800" b="1" dirty="0">
              <a:solidFill>
                <a:srgbClr val="000000"/>
              </a:solidFill>
            </a:endParaRPr>
          </a:p>
        </p:txBody>
      </p:sp>
      <p:pic>
        <p:nvPicPr>
          <p:cNvPr id="4" name="Picture 3" descr="85e41a961ded3ddbb78c7ea13def6cd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4495800"/>
            <a:ext cx="3124200" cy="2065149"/>
          </a:xfrm>
          <a:prstGeom prst="rect">
            <a:avLst/>
          </a:prstGeom>
          <a:ln w="12700" cmpd="sng">
            <a:solidFill>
              <a:srgbClr val="000000"/>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56806608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381000"/>
            <a:ext cx="6858000" cy="646331"/>
          </a:xfrm>
          <a:prstGeom prst="rect">
            <a:avLst/>
          </a:prstGeom>
          <a:noFill/>
        </p:spPr>
        <p:txBody>
          <a:bodyPr wrap="square" rtlCol="0">
            <a:spAutoFit/>
          </a:bodyPr>
          <a:lstStyle/>
          <a:p>
            <a:pPr algn="ctr"/>
            <a:r>
              <a:rPr lang="en-US" sz="3600" dirty="0" smtClean="0">
                <a:solidFill>
                  <a:schemeClr val="bg1"/>
                </a:solidFill>
                <a:latin typeface="Courier"/>
                <a:cs typeface="Courier"/>
              </a:rPr>
              <a:t>War Room to Boardroom</a:t>
            </a:r>
            <a:endParaRPr lang="en-US" sz="3600" dirty="0">
              <a:solidFill>
                <a:schemeClr val="bg1"/>
              </a:solidFill>
              <a:latin typeface="Courier"/>
              <a:cs typeface="Courier"/>
            </a:endParaRPr>
          </a:p>
        </p:txBody>
      </p:sp>
      <p:sp>
        <p:nvSpPr>
          <p:cNvPr id="10" name="Rectangle 9"/>
          <p:cNvSpPr/>
          <p:nvPr/>
        </p:nvSpPr>
        <p:spPr>
          <a:xfrm>
            <a:off x="1066800" y="1409697"/>
            <a:ext cx="7010400" cy="3467103"/>
          </a:xfrm>
          <a:prstGeom prst="rect">
            <a:avLst/>
          </a:prstGeom>
        </p:spPr>
        <p:txBody>
          <a:bodyPr wrap="square">
            <a:spAutoFit/>
          </a:bodyPr>
          <a:lstStyle/>
          <a:p>
            <a:pPr>
              <a:lnSpc>
                <a:spcPct val="110000"/>
              </a:lnSpc>
            </a:pPr>
            <a:r>
              <a:rPr lang="en-US" sz="1800" dirty="0">
                <a:solidFill>
                  <a:srgbClr val="000000"/>
                </a:solidFill>
              </a:rPr>
              <a:t> </a:t>
            </a:r>
          </a:p>
          <a:p>
            <a:pPr>
              <a:lnSpc>
                <a:spcPct val="110000"/>
              </a:lnSpc>
            </a:pPr>
            <a:r>
              <a:rPr lang="en-US" sz="1800" dirty="0">
                <a:solidFill>
                  <a:srgbClr val="000000"/>
                </a:solidFill>
              </a:rPr>
              <a:t>Format of Show: </a:t>
            </a:r>
            <a:r>
              <a:rPr lang="en-US" sz="1800" dirty="0" smtClean="0">
                <a:solidFill>
                  <a:srgbClr val="000000"/>
                </a:solidFill>
              </a:rPr>
              <a:t>  </a:t>
            </a:r>
            <a:r>
              <a:rPr lang="en-US" sz="1800" b="1" dirty="0" smtClean="0">
                <a:solidFill>
                  <a:srgbClr val="000000"/>
                </a:solidFill>
              </a:rPr>
              <a:t>Multi-Episode, Single-Camera Docudrama</a:t>
            </a:r>
            <a:endParaRPr lang="en-US" sz="1800" dirty="0">
              <a:solidFill>
                <a:srgbClr val="000000"/>
              </a:solidFill>
            </a:endParaRPr>
          </a:p>
          <a:p>
            <a:pPr>
              <a:lnSpc>
                <a:spcPct val="110000"/>
              </a:lnSpc>
            </a:pPr>
            <a:r>
              <a:rPr lang="en-US" sz="1800" dirty="0">
                <a:solidFill>
                  <a:srgbClr val="000000"/>
                </a:solidFill>
              </a:rPr>
              <a:t> </a:t>
            </a:r>
          </a:p>
          <a:p>
            <a:pPr>
              <a:lnSpc>
                <a:spcPct val="110000"/>
              </a:lnSpc>
            </a:pPr>
            <a:r>
              <a:rPr lang="en-US" sz="1800" dirty="0">
                <a:solidFill>
                  <a:srgbClr val="000000"/>
                </a:solidFill>
              </a:rPr>
              <a:t>Logline: </a:t>
            </a:r>
            <a:r>
              <a:rPr lang="en-US" sz="1800" dirty="0" smtClean="0">
                <a:solidFill>
                  <a:srgbClr val="000000"/>
                </a:solidFill>
              </a:rPr>
              <a:t> 	</a:t>
            </a:r>
            <a:r>
              <a:rPr lang="en-US" sz="1800" b="1" dirty="0" smtClean="0">
                <a:solidFill>
                  <a:srgbClr val="000000"/>
                </a:solidFill>
              </a:rPr>
              <a:t>“</a:t>
            </a:r>
            <a:r>
              <a:rPr lang="en-US" sz="1800" b="1" dirty="0">
                <a:solidFill>
                  <a:srgbClr val="000000"/>
                </a:solidFill>
              </a:rPr>
              <a:t>The Apprentice” meets “Extreme Makeover” </a:t>
            </a:r>
            <a:endParaRPr lang="en-US" sz="1800" b="1" dirty="0" smtClean="0">
              <a:solidFill>
                <a:srgbClr val="000000"/>
              </a:solidFill>
            </a:endParaRPr>
          </a:p>
          <a:p>
            <a:pPr>
              <a:lnSpc>
                <a:spcPct val="110000"/>
              </a:lnSpc>
            </a:pPr>
            <a:endParaRPr lang="en-US" sz="1800" dirty="0" smtClean="0">
              <a:solidFill>
                <a:srgbClr val="000000"/>
              </a:solidFill>
            </a:endParaRPr>
          </a:p>
          <a:p>
            <a:pPr>
              <a:lnSpc>
                <a:spcPct val="140000"/>
              </a:lnSpc>
            </a:pPr>
            <a:r>
              <a:rPr lang="en-US" sz="1800" dirty="0" smtClean="0">
                <a:solidFill>
                  <a:srgbClr val="000000"/>
                </a:solidFill>
              </a:rPr>
              <a:t>This </a:t>
            </a:r>
            <a:r>
              <a:rPr lang="en-US" sz="1800" dirty="0">
                <a:solidFill>
                  <a:srgbClr val="000000"/>
                </a:solidFill>
              </a:rPr>
              <a:t>show follows the lives of </a:t>
            </a:r>
            <a:r>
              <a:rPr lang="en-US" sz="1800" dirty="0">
                <a:solidFill>
                  <a:srgbClr val="000000"/>
                </a:solidFill>
              </a:rPr>
              <a:t>6</a:t>
            </a:r>
            <a:r>
              <a:rPr lang="en-US" sz="1800" dirty="0" smtClean="0">
                <a:solidFill>
                  <a:srgbClr val="000000"/>
                </a:solidFill>
              </a:rPr>
              <a:t> </a:t>
            </a:r>
            <a:r>
              <a:rPr lang="en-US" sz="1800" dirty="0">
                <a:solidFill>
                  <a:srgbClr val="000000"/>
                </a:solidFill>
              </a:rPr>
              <a:t>returning Iraq and Afghanistan war </a:t>
            </a:r>
            <a:r>
              <a:rPr lang="en-US" sz="1800" dirty="0" smtClean="0">
                <a:solidFill>
                  <a:srgbClr val="000000"/>
                </a:solidFill>
              </a:rPr>
              <a:t>Veterans </a:t>
            </a:r>
            <a:r>
              <a:rPr lang="en-US" sz="1800" dirty="0">
                <a:solidFill>
                  <a:srgbClr val="000000"/>
                </a:solidFill>
              </a:rPr>
              <a:t>as they are trained by a professional career counselor, and assisted by various staffing agencies, to gain the necessary job skills required to obtain new careers.</a:t>
            </a:r>
          </a:p>
          <a:p>
            <a:pPr>
              <a:lnSpc>
                <a:spcPct val="110000"/>
              </a:lnSpc>
            </a:pPr>
            <a:r>
              <a:rPr lang="en-US" sz="1800" dirty="0">
                <a:solidFill>
                  <a:srgbClr val="000000"/>
                </a:solidFill>
              </a:rPr>
              <a:t> </a:t>
            </a:r>
          </a:p>
        </p:txBody>
      </p:sp>
      <p:pic>
        <p:nvPicPr>
          <p:cNvPr id="7" name="Picture 6" descr="givenchy-black-american-flag-embossed-leather-pouch-product-0-659286044-norma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4724400"/>
            <a:ext cx="2362200" cy="1852417"/>
          </a:xfrm>
          <a:prstGeom prst="rect">
            <a:avLst/>
          </a:prstGeom>
        </p:spPr>
      </p:pic>
    </p:spTree>
    <p:extLst>
      <p:ext uri="{BB962C8B-B14F-4D97-AF65-F5344CB8AC3E}">
        <p14:creationId xmlns:p14="http://schemas.microsoft.com/office/powerpoint/2010/main" val="206696966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Shot-2012-08-28-at-11.29.00-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524000"/>
            <a:ext cx="6697936" cy="4814983"/>
          </a:xfrm>
          <a:prstGeom prst="rect">
            <a:avLst/>
          </a:prstGeom>
        </p:spPr>
      </p:pic>
      <p:sp>
        <p:nvSpPr>
          <p:cNvPr id="2" name="TextBox 1"/>
          <p:cNvSpPr txBox="1"/>
          <p:nvPr/>
        </p:nvSpPr>
        <p:spPr>
          <a:xfrm>
            <a:off x="1066800" y="381000"/>
            <a:ext cx="6858000" cy="646331"/>
          </a:xfrm>
          <a:prstGeom prst="rect">
            <a:avLst/>
          </a:prstGeom>
          <a:noFill/>
        </p:spPr>
        <p:txBody>
          <a:bodyPr wrap="square" rtlCol="0">
            <a:spAutoFit/>
          </a:bodyPr>
          <a:lstStyle/>
          <a:p>
            <a:pPr algn="ctr"/>
            <a:r>
              <a:rPr lang="en-US" sz="3600" dirty="0" smtClean="0">
                <a:solidFill>
                  <a:schemeClr val="bg1"/>
                </a:solidFill>
                <a:latin typeface="Courier"/>
                <a:cs typeface="Courier"/>
              </a:rPr>
              <a:t>War Room to Boardroom</a:t>
            </a:r>
            <a:endParaRPr lang="en-US" sz="3600" dirty="0">
              <a:solidFill>
                <a:schemeClr val="bg1"/>
              </a:solidFill>
              <a:latin typeface="Courier"/>
              <a:cs typeface="Courier"/>
            </a:endParaRPr>
          </a:p>
        </p:txBody>
      </p:sp>
      <p:sp>
        <p:nvSpPr>
          <p:cNvPr id="5" name="TextBox 4"/>
          <p:cNvSpPr txBox="1"/>
          <p:nvPr/>
        </p:nvSpPr>
        <p:spPr>
          <a:xfrm>
            <a:off x="1143000" y="1676400"/>
            <a:ext cx="6858000" cy="461665"/>
          </a:xfrm>
          <a:prstGeom prst="rect">
            <a:avLst/>
          </a:prstGeom>
          <a:noFill/>
        </p:spPr>
        <p:txBody>
          <a:bodyPr wrap="square" rtlCol="0">
            <a:spAutoFit/>
          </a:bodyPr>
          <a:lstStyle/>
          <a:p>
            <a:pPr algn="ctr"/>
            <a:r>
              <a:rPr lang="en-US" sz="2400" b="1" dirty="0" smtClean="0">
                <a:solidFill>
                  <a:srgbClr val="000000"/>
                </a:solidFill>
                <a:latin typeface="Courier"/>
                <a:cs typeface="Courier"/>
              </a:rPr>
              <a:t>Single Camera Format</a:t>
            </a:r>
            <a:endParaRPr lang="en-US" sz="2400" b="1" dirty="0">
              <a:solidFill>
                <a:srgbClr val="000000"/>
              </a:solidFill>
              <a:latin typeface="Courier"/>
              <a:cs typeface="Courier"/>
            </a:endParaRPr>
          </a:p>
        </p:txBody>
      </p:sp>
    </p:spTree>
    <p:extLst>
      <p:ext uri="{BB962C8B-B14F-4D97-AF65-F5344CB8AC3E}">
        <p14:creationId xmlns:p14="http://schemas.microsoft.com/office/powerpoint/2010/main" val="64583913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381000"/>
            <a:ext cx="6858000" cy="646331"/>
          </a:xfrm>
          <a:prstGeom prst="rect">
            <a:avLst/>
          </a:prstGeom>
          <a:noFill/>
        </p:spPr>
        <p:txBody>
          <a:bodyPr wrap="square" rtlCol="0">
            <a:spAutoFit/>
          </a:bodyPr>
          <a:lstStyle/>
          <a:p>
            <a:pPr algn="ctr"/>
            <a:r>
              <a:rPr lang="en-US" sz="3600" dirty="0" smtClean="0">
                <a:solidFill>
                  <a:schemeClr val="bg1"/>
                </a:solidFill>
                <a:latin typeface="Courier"/>
                <a:cs typeface="Courier"/>
              </a:rPr>
              <a:t>War Room to Boardroom</a:t>
            </a:r>
            <a:endParaRPr lang="en-US" sz="3600" dirty="0">
              <a:solidFill>
                <a:schemeClr val="bg1"/>
              </a:solidFill>
              <a:latin typeface="Courier"/>
              <a:cs typeface="Courier"/>
            </a:endParaRPr>
          </a:p>
        </p:txBody>
      </p:sp>
      <p:sp>
        <p:nvSpPr>
          <p:cNvPr id="4" name="Rectangle 3"/>
          <p:cNvSpPr/>
          <p:nvPr/>
        </p:nvSpPr>
        <p:spPr>
          <a:xfrm>
            <a:off x="1676400" y="2209800"/>
            <a:ext cx="5715000" cy="1451679"/>
          </a:xfrm>
          <a:prstGeom prst="rect">
            <a:avLst/>
          </a:prstGeom>
        </p:spPr>
        <p:txBody>
          <a:bodyPr wrap="square">
            <a:spAutoFit/>
          </a:bodyPr>
          <a:lstStyle/>
          <a:p>
            <a:pPr marL="285750" lvl="0" indent="-285750">
              <a:lnSpc>
                <a:spcPct val="150000"/>
              </a:lnSpc>
              <a:buFont typeface="Wingdings" charset="2"/>
              <a:buChar char=""/>
            </a:pPr>
            <a:r>
              <a:rPr lang="en-US" sz="2000" dirty="0" smtClean="0">
                <a:solidFill>
                  <a:srgbClr val="000000"/>
                </a:solidFill>
              </a:rPr>
              <a:t>Relatable Backstories</a:t>
            </a:r>
          </a:p>
          <a:p>
            <a:pPr marL="285750" lvl="0" indent="-285750">
              <a:lnSpc>
                <a:spcPct val="150000"/>
              </a:lnSpc>
              <a:buFont typeface="Wingdings" charset="2"/>
              <a:buChar char=""/>
            </a:pPr>
            <a:r>
              <a:rPr lang="en-US" sz="2000" dirty="0" smtClean="0">
                <a:solidFill>
                  <a:srgbClr val="000000"/>
                </a:solidFill>
              </a:rPr>
              <a:t>Real World Problems &amp; Challenges</a:t>
            </a:r>
            <a:endParaRPr lang="en-US" sz="2000" dirty="0">
              <a:solidFill>
                <a:srgbClr val="000000"/>
              </a:solidFill>
            </a:endParaRPr>
          </a:p>
          <a:p>
            <a:pPr marL="285750" lvl="0" indent="-285750">
              <a:lnSpc>
                <a:spcPct val="150000"/>
              </a:lnSpc>
              <a:buFont typeface="Wingdings" charset="2"/>
              <a:buChar char=""/>
            </a:pPr>
            <a:r>
              <a:rPr lang="en-US" sz="2000" dirty="0" smtClean="0">
                <a:solidFill>
                  <a:srgbClr val="000000"/>
                </a:solidFill>
              </a:rPr>
              <a:t>“Fly-on-the-Wall” Audience Participation</a:t>
            </a:r>
            <a:endParaRPr lang="en-US" sz="2000" dirty="0">
              <a:solidFill>
                <a:srgbClr val="000000"/>
              </a:solidFill>
            </a:endParaRPr>
          </a:p>
        </p:txBody>
      </p:sp>
      <p:sp>
        <p:nvSpPr>
          <p:cNvPr id="6" name="Rectangle 5"/>
          <p:cNvSpPr/>
          <p:nvPr/>
        </p:nvSpPr>
        <p:spPr>
          <a:xfrm>
            <a:off x="914400" y="1295400"/>
            <a:ext cx="7620000" cy="827919"/>
          </a:xfrm>
          <a:prstGeom prst="rect">
            <a:avLst/>
          </a:prstGeom>
        </p:spPr>
        <p:txBody>
          <a:bodyPr wrap="square">
            <a:spAutoFit/>
          </a:bodyPr>
          <a:lstStyle/>
          <a:p>
            <a:pPr>
              <a:lnSpc>
                <a:spcPct val="110000"/>
              </a:lnSpc>
            </a:pPr>
            <a:r>
              <a:rPr lang="en-US" sz="1800" dirty="0">
                <a:solidFill>
                  <a:srgbClr val="000000"/>
                </a:solidFill>
              </a:rPr>
              <a:t> </a:t>
            </a:r>
          </a:p>
          <a:p>
            <a:pPr algn="ctr">
              <a:lnSpc>
                <a:spcPct val="120000"/>
              </a:lnSpc>
            </a:pPr>
            <a:r>
              <a:rPr lang="en-US" sz="2400" b="1" dirty="0" smtClean="0">
                <a:solidFill>
                  <a:srgbClr val="000000"/>
                </a:solidFill>
                <a:latin typeface="Courier"/>
                <a:cs typeface="Courier"/>
              </a:rPr>
              <a:t>Three Elements of a Successful Docudrama</a:t>
            </a:r>
            <a:endParaRPr lang="en-US" sz="2400" b="1" dirty="0">
              <a:solidFill>
                <a:srgbClr val="000000"/>
              </a:solidFill>
              <a:latin typeface="Courier"/>
              <a:cs typeface="Courier"/>
            </a:endParaRPr>
          </a:p>
        </p:txBody>
      </p:sp>
      <p:sp>
        <p:nvSpPr>
          <p:cNvPr id="8" name="Rectangle 7"/>
          <p:cNvSpPr/>
          <p:nvPr/>
        </p:nvSpPr>
        <p:spPr>
          <a:xfrm>
            <a:off x="2133600" y="3439281"/>
            <a:ext cx="4495800" cy="827919"/>
          </a:xfrm>
          <a:prstGeom prst="rect">
            <a:avLst/>
          </a:prstGeom>
        </p:spPr>
        <p:txBody>
          <a:bodyPr wrap="square">
            <a:spAutoFit/>
          </a:bodyPr>
          <a:lstStyle/>
          <a:p>
            <a:pPr>
              <a:lnSpc>
                <a:spcPct val="110000"/>
              </a:lnSpc>
            </a:pPr>
            <a:r>
              <a:rPr lang="en-US" sz="1800" dirty="0">
                <a:solidFill>
                  <a:srgbClr val="000000"/>
                </a:solidFill>
              </a:rPr>
              <a:t> </a:t>
            </a:r>
          </a:p>
          <a:p>
            <a:pPr algn="ctr">
              <a:lnSpc>
                <a:spcPct val="120000"/>
              </a:lnSpc>
            </a:pPr>
            <a:r>
              <a:rPr lang="en-US" sz="2400" b="1" dirty="0" smtClean="0">
                <a:solidFill>
                  <a:srgbClr val="000000"/>
                </a:solidFill>
                <a:latin typeface="Courier"/>
                <a:cs typeface="Courier"/>
              </a:rPr>
              <a:t>Examples Include:</a:t>
            </a:r>
            <a:endParaRPr lang="en-US" sz="2400" b="1" dirty="0">
              <a:solidFill>
                <a:srgbClr val="000000"/>
              </a:solidFill>
              <a:latin typeface="Courier"/>
              <a:cs typeface="Courier"/>
            </a:endParaRPr>
          </a:p>
        </p:txBody>
      </p:sp>
      <p:sp>
        <p:nvSpPr>
          <p:cNvPr id="9" name="Rectangle 8"/>
          <p:cNvSpPr/>
          <p:nvPr/>
        </p:nvSpPr>
        <p:spPr>
          <a:xfrm>
            <a:off x="1676400" y="4419600"/>
            <a:ext cx="3276600" cy="1451679"/>
          </a:xfrm>
          <a:prstGeom prst="rect">
            <a:avLst/>
          </a:prstGeom>
        </p:spPr>
        <p:txBody>
          <a:bodyPr wrap="square">
            <a:spAutoFit/>
          </a:bodyPr>
          <a:lstStyle/>
          <a:p>
            <a:pPr marL="285750" lvl="0" indent="-285750">
              <a:lnSpc>
                <a:spcPct val="150000"/>
              </a:lnSpc>
              <a:buFont typeface="Wingdings" charset="2"/>
              <a:buChar char=""/>
            </a:pPr>
            <a:r>
              <a:rPr lang="en-US" sz="2000" dirty="0" smtClean="0">
                <a:solidFill>
                  <a:srgbClr val="000000"/>
                </a:solidFill>
              </a:rPr>
              <a:t>“Pawn Stars”</a:t>
            </a:r>
          </a:p>
          <a:p>
            <a:pPr marL="285750" lvl="0" indent="-285750">
              <a:lnSpc>
                <a:spcPct val="150000"/>
              </a:lnSpc>
              <a:buFont typeface="Wingdings" charset="2"/>
              <a:buChar char=""/>
            </a:pPr>
            <a:r>
              <a:rPr lang="en-US" sz="2000" dirty="0" smtClean="0">
                <a:solidFill>
                  <a:srgbClr val="000000"/>
                </a:solidFill>
              </a:rPr>
              <a:t>“Bar Rescue”</a:t>
            </a:r>
            <a:endParaRPr lang="en-US" sz="2000" dirty="0">
              <a:solidFill>
                <a:srgbClr val="000000"/>
              </a:solidFill>
            </a:endParaRPr>
          </a:p>
          <a:p>
            <a:pPr marL="285750" lvl="0" indent="-285750">
              <a:lnSpc>
                <a:spcPct val="150000"/>
              </a:lnSpc>
              <a:buFont typeface="Wingdings" charset="2"/>
              <a:buChar char=""/>
            </a:pPr>
            <a:r>
              <a:rPr lang="en-US" sz="2000" dirty="0" smtClean="0">
                <a:solidFill>
                  <a:srgbClr val="000000"/>
                </a:solidFill>
              </a:rPr>
              <a:t>“Pit Bulls &amp; Parolees”</a:t>
            </a:r>
            <a:endParaRPr lang="en-US" sz="2000" dirty="0">
              <a:solidFill>
                <a:srgbClr val="000000"/>
              </a:solidFill>
            </a:endParaRPr>
          </a:p>
        </p:txBody>
      </p:sp>
      <p:pic>
        <p:nvPicPr>
          <p:cNvPr id="3" name="Picture 2" descr="Bar_Rescue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4495800"/>
            <a:ext cx="2514600" cy="1408176"/>
          </a:xfrm>
          <a:prstGeom prst="rect">
            <a:avLst/>
          </a:prstGeom>
          <a:ln w="12700" cmpd="sng">
            <a:solidFill>
              <a:srgbClr val="000000"/>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89354694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1600200"/>
            <a:ext cx="4066953" cy="1143000"/>
          </a:xfrm>
          <a:prstGeom prst="rect">
            <a:avLst/>
          </a:prstGeom>
        </p:spPr>
      </p:pic>
      <p:sp>
        <p:nvSpPr>
          <p:cNvPr id="2" name="TextBox 1"/>
          <p:cNvSpPr txBox="1"/>
          <p:nvPr/>
        </p:nvSpPr>
        <p:spPr>
          <a:xfrm>
            <a:off x="1066800" y="381000"/>
            <a:ext cx="6858000" cy="646331"/>
          </a:xfrm>
          <a:prstGeom prst="rect">
            <a:avLst/>
          </a:prstGeom>
          <a:noFill/>
        </p:spPr>
        <p:txBody>
          <a:bodyPr wrap="square" rtlCol="0">
            <a:spAutoFit/>
          </a:bodyPr>
          <a:lstStyle/>
          <a:p>
            <a:pPr algn="ctr"/>
            <a:r>
              <a:rPr lang="en-US" sz="3600" dirty="0" smtClean="0">
                <a:solidFill>
                  <a:schemeClr val="bg1"/>
                </a:solidFill>
                <a:latin typeface="Courier"/>
                <a:cs typeface="Courier"/>
              </a:rPr>
              <a:t>War Room to Boardroom</a:t>
            </a:r>
            <a:endParaRPr lang="en-US" sz="3600" dirty="0">
              <a:solidFill>
                <a:schemeClr val="bg1"/>
              </a:solidFill>
              <a:latin typeface="Courier"/>
              <a:cs typeface="Courier"/>
            </a:endParaRPr>
          </a:p>
        </p:txBody>
      </p:sp>
      <p:sp>
        <p:nvSpPr>
          <p:cNvPr id="4" name="Rectangle 3"/>
          <p:cNvSpPr/>
          <p:nvPr/>
        </p:nvSpPr>
        <p:spPr>
          <a:xfrm>
            <a:off x="1371600" y="2755728"/>
            <a:ext cx="6400800" cy="2959272"/>
          </a:xfrm>
          <a:prstGeom prst="rect">
            <a:avLst/>
          </a:prstGeom>
        </p:spPr>
        <p:txBody>
          <a:bodyPr wrap="square">
            <a:spAutoFit/>
          </a:bodyPr>
          <a:lstStyle/>
          <a:p>
            <a:pPr marL="285750" indent="-285750">
              <a:lnSpc>
                <a:spcPct val="130000"/>
              </a:lnSpc>
              <a:buFont typeface="Wingdings" charset="2"/>
              <a:buChar char=""/>
            </a:pPr>
            <a:r>
              <a:rPr lang="en-US" sz="1800" dirty="0" smtClean="0">
                <a:solidFill>
                  <a:srgbClr val="000000"/>
                </a:solidFill>
              </a:rPr>
              <a:t>30</a:t>
            </a:r>
            <a:r>
              <a:rPr lang="en-US" sz="1800" dirty="0">
                <a:solidFill>
                  <a:srgbClr val="000000"/>
                </a:solidFill>
              </a:rPr>
              <a:t>% of returning Iraq and Afghanistan War </a:t>
            </a:r>
            <a:r>
              <a:rPr lang="en-US" sz="1800" dirty="0" smtClean="0">
                <a:solidFill>
                  <a:srgbClr val="000000"/>
                </a:solidFill>
              </a:rPr>
              <a:t>Veterans </a:t>
            </a:r>
            <a:r>
              <a:rPr lang="en-US" sz="1800" dirty="0">
                <a:solidFill>
                  <a:srgbClr val="000000"/>
                </a:solidFill>
              </a:rPr>
              <a:t>18-24 are unemployed. </a:t>
            </a:r>
            <a:endParaRPr lang="en-US" sz="1800" dirty="0" smtClean="0">
              <a:solidFill>
                <a:srgbClr val="000000"/>
              </a:solidFill>
            </a:endParaRPr>
          </a:p>
          <a:p>
            <a:pPr marL="285750" indent="-285750">
              <a:lnSpc>
                <a:spcPct val="130000"/>
              </a:lnSpc>
              <a:buFont typeface="Wingdings" charset="2"/>
              <a:buChar char=""/>
            </a:pPr>
            <a:r>
              <a:rPr lang="en-US" sz="1800" dirty="0" smtClean="0">
                <a:solidFill>
                  <a:srgbClr val="000000"/>
                </a:solidFill>
              </a:rPr>
              <a:t>Multiple </a:t>
            </a:r>
            <a:r>
              <a:rPr lang="en-US" sz="1800" dirty="0">
                <a:solidFill>
                  <a:srgbClr val="000000"/>
                </a:solidFill>
              </a:rPr>
              <a:t>tours of duty, long </a:t>
            </a:r>
            <a:r>
              <a:rPr lang="en-US" sz="1800" dirty="0" smtClean="0">
                <a:solidFill>
                  <a:srgbClr val="000000"/>
                </a:solidFill>
              </a:rPr>
              <a:t>durations out </a:t>
            </a:r>
            <a:r>
              <a:rPr lang="en-US" sz="1800" dirty="0">
                <a:solidFill>
                  <a:srgbClr val="000000"/>
                </a:solidFill>
              </a:rPr>
              <a:t>of the job </a:t>
            </a:r>
            <a:r>
              <a:rPr lang="en-US" sz="1800" dirty="0" smtClean="0">
                <a:solidFill>
                  <a:srgbClr val="000000"/>
                </a:solidFill>
              </a:rPr>
              <a:t>market</a:t>
            </a:r>
            <a:r>
              <a:rPr lang="en-US" sz="1800" dirty="0">
                <a:solidFill>
                  <a:srgbClr val="000000"/>
                </a:solidFill>
              </a:rPr>
              <a:t>.</a:t>
            </a:r>
            <a:endParaRPr lang="en-US" sz="1800" dirty="0" smtClean="0">
              <a:solidFill>
                <a:srgbClr val="000000"/>
              </a:solidFill>
            </a:endParaRPr>
          </a:p>
          <a:p>
            <a:pPr marL="285750" indent="-285750">
              <a:lnSpc>
                <a:spcPct val="130000"/>
              </a:lnSpc>
              <a:buFont typeface="Wingdings" charset="2"/>
              <a:buChar char=""/>
            </a:pPr>
            <a:r>
              <a:rPr lang="en-US" sz="1800" dirty="0" smtClean="0">
                <a:solidFill>
                  <a:srgbClr val="000000"/>
                </a:solidFill>
              </a:rPr>
              <a:t>Many young </a:t>
            </a:r>
            <a:r>
              <a:rPr lang="en-US" sz="1800" dirty="0">
                <a:solidFill>
                  <a:srgbClr val="000000"/>
                </a:solidFill>
              </a:rPr>
              <a:t>Vets are from rural and rust belt areas of the </a:t>
            </a:r>
            <a:r>
              <a:rPr lang="en-US" sz="1800" dirty="0" smtClean="0">
                <a:solidFill>
                  <a:srgbClr val="000000"/>
                </a:solidFill>
              </a:rPr>
              <a:t>U.S.</a:t>
            </a:r>
            <a:endParaRPr lang="en-US" sz="1800" dirty="0">
              <a:solidFill>
                <a:srgbClr val="000000"/>
              </a:solidFill>
            </a:endParaRPr>
          </a:p>
          <a:p>
            <a:pPr marL="285750" indent="-285750">
              <a:lnSpc>
                <a:spcPct val="130000"/>
              </a:lnSpc>
              <a:buFont typeface="Wingdings" charset="2"/>
              <a:buChar char=""/>
            </a:pPr>
            <a:r>
              <a:rPr lang="en-US" sz="1800" dirty="0" smtClean="0">
                <a:solidFill>
                  <a:srgbClr val="000000"/>
                </a:solidFill>
              </a:rPr>
              <a:t>Hiring executives view 6-8 years </a:t>
            </a:r>
            <a:r>
              <a:rPr lang="en-US" sz="1800" dirty="0">
                <a:solidFill>
                  <a:srgbClr val="000000"/>
                </a:solidFill>
              </a:rPr>
              <a:t>in the military as </a:t>
            </a:r>
            <a:r>
              <a:rPr lang="en-US" sz="1800" dirty="0" smtClean="0">
                <a:solidFill>
                  <a:srgbClr val="000000"/>
                </a:solidFill>
              </a:rPr>
              <a:t>time </a:t>
            </a:r>
            <a:r>
              <a:rPr lang="en-US" sz="1800" dirty="0">
                <a:solidFill>
                  <a:srgbClr val="000000"/>
                </a:solidFill>
              </a:rPr>
              <a:t>missed learning corporate culture and </a:t>
            </a:r>
            <a:r>
              <a:rPr lang="en-US" sz="1800" dirty="0" smtClean="0">
                <a:solidFill>
                  <a:srgbClr val="000000"/>
                </a:solidFill>
              </a:rPr>
              <a:t>“</a:t>
            </a:r>
            <a:r>
              <a:rPr lang="en-US" sz="1800" dirty="0">
                <a:solidFill>
                  <a:srgbClr val="000000"/>
                </a:solidFill>
              </a:rPr>
              <a:t>soft skills” required to excel in blue and non-blue collar roles.</a:t>
            </a:r>
          </a:p>
        </p:txBody>
      </p:sp>
    </p:spTree>
    <p:extLst>
      <p:ext uri="{BB962C8B-B14F-4D97-AF65-F5344CB8AC3E}">
        <p14:creationId xmlns:p14="http://schemas.microsoft.com/office/powerpoint/2010/main" val="337965872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381000"/>
            <a:ext cx="6858000" cy="646331"/>
          </a:xfrm>
          <a:prstGeom prst="rect">
            <a:avLst/>
          </a:prstGeom>
          <a:noFill/>
        </p:spPr>
        <p:txBody>
          <a:bodyPr wrap="square" rtlCol="0">
            <a:spAutoFit/>
          </a:bodyPr>
          <a:lstStyle/>
          <a:p>
            <a:pPr algn="ctr"/>
            <a:r>
              <a:rPr lang="en-US" sz="3600" dirty="0" smtClean="0">
                <a:solidFill>
                  <a:schemeClr val="bg1"/>
                </a:solidFill>
                <a:latin typeface="Courier"/>
                <a:cs typeface="Courier"/>
              </a:rPr>
              <a:t>War Room to Boardroom</a:t>
            </a:r>
            <a:endParaRPr lang="en-US" sz="3600" dirty="0">
              <a:solidFill>
                <a:schemeClr val="bg1"/>
              </a:solidFill>
              <a:latin typeface="Courier"/>
              <a:cs typeface="Courier"/>
            </a:endParaRPr>
          </a:p>
        </p:txBody>
      </p:sp>
      <p:sp>
        <p:nvSpPr>
          <p:cNvPr id="4" name="Rectangle 3"/>
          <p:cNvSpPr/>
          <p:nvPr/>
        </p:nvSpPr>
        <p:spPr>
          <a:xfrm>
            <a:off x="1447800" y="2780943"/>
            <a:ext cx="6400800" cy="2400657"/>
          </a:xfrm>
          <a:prstGeom prst="rect">
            <a:avLst/>
          </a:prstGeom>
        </p:spPr>
        <p:txBody>
          <a:bodyPr wrap="square">
            <a:spAutoFit/>
          </a:bodyPr>
          <a:lstStyle/>
          <a:p>
            <a:pPr>
              <a:lnSpc>
                <a:spcPct val="140000"/>
              </a:lnSpc>
            </a:pPr>
            <a:r>
              <a:rPr lang="en-US" sz="1800" dirty="0">
                <a:solidFill>
                  <a:srgbClr val="000000"/>
                </a:solidFill>
              </a:rPr>
              <a:t>Misjudged as </a:t>
            </a:r>
            <a:r>
              <a:rPr lang="en-US" sz="1800" dirty="0" smtClean="0">
                <a:solidFill>
                  <a:srgbClr val="000000"/>
                </a:solidFill>
              </a:rPr>
              <a:t>ill-prepared </a:t>
            </a:r>
            <a:r>
              <a:rPr lang="en-US" sz="1800" dirty="0">
                <a:solidFill>
                  <a:srgbClr val="000000"/>
                </a:solidFill>
              </a:rPr>
              <a:t>for today’s technology driven workforce, yet highly disciplined and ready to carry out orders, </a:t>
            </a:r>
            <a:r>
              <a:rPr lang="en-US" sz="1800" dirty="0" smtClean="0">
                <a:solidFill>
                  <a:srgbClr val="000000"/>
                </a:solidFill>
              </a:rPr>
              <a:t>Veterans </a:t>
            </a:r>
            <a:r>
              <a:rPr lang="en-US" sz="1800" dirty="0">
                <a:solidFill>
                  <a:srgbClr val="000000"/>
                </a:solidFill>
              </a:rPr>
              <a:t>often find themselves uncomfortable </a:t>
            </a:r>
            <a:r>
              <a:rPr lang="en-US" sz="1800" dirty="0" smtClean="0">
                <a:solidFill>
                  <a:srgbClr val="000000"/>
                </a:solidFill>
              </a:rPr>
              <a:t>with: </a:t>
            </a:r>
          </a:p>
          <a:p>
            <a:pPr marL="285750" indent="-285750">
              <a:lnSpc>
                <a:spcPct val="140000"/>
              </a:lnSpc>
              <a:buFont typeface="Wingdings" charset="2"/>
              <a:buChar char=""/>
            </a:pPr>
            <a:r>
              <a:rPr lang="en-US" sz="1800" b="1" dirty="0" smtClean="0">
                <a:solidFill>
                  <a:srgbClr val="000000"/>
                </a:solidFill>
              </a:rPr>
              <a:t>Office Politics</a:t>
            </a:r>
          </a:p>
          <a:p>
            <a:pPr marL="285750" indent="-285750">
              <a:lnSpc>
                <a:spcPct val="140000"/>
              </a:lnSpc>
              <a:buFont typeface="Wingdings" charset="2"/>
              <a:buChar char=""/>
            </a:pPr>
            <a:r>
              <a:rPr lang="en-US" sz="1800" b="1" dirty="0" smtClean="0">
                <a:solidFill>
                  <a:srgbClr val="000000"/>
                </a:solidFill>
              </a:rPr>
              <a:t>Presenting to Peers</a:t>
            </a:r>
            <a:endParaRPr lang="en-US" sz="1800" b="1" dirty="0">
              <a:solidFill>
                <a:srgbClr val="000000"/>
              </a:solidFill>
            </a:endParaRPr>
          </a:p>
          <a:p>
            <a:pPr marL="285750" indent="-285750">
              <a:lnSpc>
                <a:spcPct val="140000"/>
              </a:lnSpc>
              <a:buFont typeface="Wingdings" charset="2"/>
              <a:buChar char=""/>
            </a:pPr>
            <a:r>
              <a:rPr lang="en-US" sz="1800" b="1" dirty="0" smtClean="0">
                <a:solidFill>
                  <a:srgbClr val="000000"/>
                </a:solidFill>
              </a:rPr>
              <a:t>Confronting Superiors</a:t>
            </a:r>
            <a:endParaRPr lang="en-US" sz="1800" dirty="0">
              <a:solidFill>
                <a:srgbClr val="000000"/>
              </a:solidFill>
            </a:endParaRPr>
          </a:p>
        </p:txBody>
      </p:sp>
      <p:sp>
        <p:nvSpPr>
          <p:cNvPr id="8" name="Rectangle 7"/>
          <p:cNvSpPr/>
          <p:nvPr/>
        </p:nvSpPr>
        <p:spPr>
          <a:xfrm>
            <a:off x="1143000" y="1295400"/>
            <a:ext cx="7848600" cy="1271117"/>
          </a:xfrm>
          <a:prstGeom prst="rect">
            <a:avLst/>
          </a:prstGeom>
        </p:spPr>
        <p:txBody>
          <a:bodyPr wrap="square">
            <a:spAutoFit/>
          </a:bodyPr>
          <a:lstStyle/>
          <a:p>
            <a:pPr>
              <a:lnSpc>
                <a:spcPct val="110000"/>
              </a:lnSpc>
            </a:pPr>
            <a:r>
              <a:rPr lang="en-US" sz="1800" dirty="0">
                <a:solidFill>
                  <a:srgbClr val="000000"/>
                </a:solidFill>
              </a:rPr>
              <a:t> </a:t>
            </a:r>
          </a:p>
          <a:p>
            <a:pPr>
              <a:lnSpc>
                <a:spcPct val="120000"/>
              </a:lnSpc>
            </a:pPr>
            <a:r>
              <a:rPr lang="en-US" sz="2400" b="1" dirty="0">
                <a:solidFill>
                  <a:srgbClr val="000000"/>
                </a:solidFill>
                <a:latin typeface="Courier"/>
                <a:cs typeface="Courier"/>
              </a:rPr>
              <a:t>“I need more time for this </a:t>
            </a:r>
            <a:r>
              <a:rPr lang="en-US" sz="2400" b="1" dirty="0" smtClean="0">
                <a:solidFill>
                  <a:srgbClr val="000000"/>
                </a:solidFill>
                <a:latin typeface="Courier"/>
                <a:cs typeface="Courier"/>
              </a:rPr>
              <a:t>project.”</a:t>
            </a:r>
          </a:p>
          <a:p>
            <a:pPr>
              <a:lnSpc>
                <a:spcPct val="120000"/>
              </a:lnSpc>
            </a:pPr>
            <a:r>
              <a:rPr lang="en-US" sz="2400" b="1" dirty="0" smtClean="0">
                <a:solidFill>
                  <a:srgbClr val="000000"/>
                </a:solidFill>
                <a:latin typeface="Courier"/>
                <a:cs typeface="Courier"/>
              </a:rPr>
              <a:t>Words </a:t>
            </a:r>
            <a:r>
              <a:rPr lang="en-US" sz="2400" b="1" dirty="0">
                <a:solidFill>
                  <a:srgbClr val="000000"/>
                </a:solidFill>
                <a:latin typeface="Courier"/>
                <a:cs typeface="Courier"/>
              </a:rPr>
              <a:t>you </a:t>
            </a:r>
            <a:r>
              <a:rPr lang="en-US" sz="2400" b="1" dirty="0" smtClean="0">
                <a:solidFill>
                  <a:srgbClr val="000000"/>
                </a:solidFill>
                <a:latin typeface="Courier"/>
                <a:cs typeface="Courier"/>
              </a:rPr>
              <a:t>won’t hear </a:t>
            </a:r>
            <a:r>
              <a:rPr lang="en-US" sz="2400" b="1" dirty="0">
                <a:solidFill>
                  <a:srgbClr val="000000"/>
                </a:solidFill>
                <a:latin typeface="Courier"/>
                <a:cs typeface="Courier"/>
              </a:rPr>
              <a:t>in a firefight.</a:t>
            </a:r>
          </a:p>
        </p:txBody>
      </p:sp>
      <p:pic>
        <p:nvPicPr>
          <p:cNvPr id="9" name="Picture 8" descr="Four-steps-to-making-office-politics-work-for-you-300x2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4267200"/>
            <a:ext cx="2106912" cy="1524000"/>
          </a:xfrm>
          <a:prstGeom prst="rect">
            <a:avLst/>
          </a:prstGeom>
          <a:ln w="12700" cmpd="sng">
            <a:solidFill>
              <a:schemeClr val="tx1"/>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19773237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381000"/>
            <a:ext cx="6858000" cy="646331"/>
          </a:xfrm>
          <a:prstGeom prst="rect">
            <a:avLst/>
          </a:prstGeom>
          <a:noFill/>
        </p:spPr>
        <p:txBody>
          <a:bodyPr wrap="square" rtlCol="0">
            <a:spAutoFit/>
          </a:bodyPr>
          <a:lstStyle/>
          <a:p>
            <a:pPr algn="ctr"/>
            <a:r>
              <a:rPr lang="en-US" sz="3600" dirty="0" smtClean="0">
                <a:solidFill>
                  <a:schemeClr val="bg1"/>
                </a:solidFill>
                <a:latin typeface="Courier"/>
                <a:cs typeface="Courier"/>
              </a:rPr>
              <a:t>War Room to Boardroom</a:t>
            </a:r>
            <a:endParaRPr lang="en-US" sz="3600" dirty="0">
              <a:solidFill>
                <a:schemeClr val="bg1"/>
              </a:solidFill>
              <a:latin typeface="Courier"/>
              <a:cs typeface="Courier"/>
            </a:endParaRPr>
          </a:p>
        </p:txBody>
      </p:sp>
      <p:sp>
        <p:nvSpPr>
          <p:cNvPr id="4" name="Rectangle 3"/>
          <p:cNvSpPr/>
          <p:nvPr/>
        </p:nvSpPr>
        <p:spPr>
          <a:xfrm>
            <a:off x="609600" y="2372062"/>
            <a:ext cx="5638800" cy="2657138"/>
          </a:xfrm>
          <a:prstGeom prst="rect">
            <a:avLst/>
          </a:prstGeom>
        </p:spPr>
        <p:txBody>
          <a:bodyPr wrap="square">
            <a:spAutoFit/>
          </a:bodyPr>
          <a:lstStyle/>
          <a:p>
            <a:pPr>
              <a:lnSpc>
                <a:spcPct val="140000"/>
              </a:lnSpc>
            </a:pPr>
            <a:r>
              <a:rPr lang="en-US" sz="2000" dirty="0" smtClean="0">
                <a:solidFill>
                  <a:srgbClr val="000000"/>
                </a:solidFill>
              </a:rPr>
              <a:t>…many </a:t>
            </a:r>
            <a:r>
              <a:rPr lang="en-US" sz="2000" dirty="0">
                <a:solidFill>
                  <a:srgbClr val="000000"/>
                </a:solidFill>
              </a:rPr>
              <a:t>of the skills that make soldiers, male and female, successful on the battlefield, with proper direction, can translate to the boardroom</a:t>
            </a:r>
            <a:r>
              <a:rPr lang="en-US" sz="2000" dirty="0" smtClean="0">
                <a:solidFill>
                  <a:srgbClr val="000000"/>
                </a:solidFill>
              </a:rPr>
              <a:t>.</a:t>
            </a:r>
          </a:p>
          <a:p>
            <a:pPr>
              <a:lnSpc>
                <a:spcPct val="140000"/>
              </a:lnSpc>
            </a:pPr>
            <a:endParaRPr lang="en-US" sz="2000" dirty="0" smtClean="0">
              <a:solidFill>
                <a:srgbClr val="000000"/>
              </a:solidFill>
            </a:endParaRPr>
          </a:p>
          <a:p>
            <a:pPr>
              <a:lnSpc>
                <a:spcPct val="140000"/>
              </a:lnSpc>
            </a:pPr>
            <a:r>
              <a:rPr lang="en-US" sz="2000" dirty="0" smtClean="0">
                <a:solidFill>
                  <a:srgbClr val="000000"/>
                </a:solidFill>
              </a:rPr>
              <a:t>This </a:t>
            </a:r>
            <a:r>
              <a:rPr lang="en-US" sz="2000" dirty="0">
                <a:solidFill>
                  <a:srgbClr val="000000"/>
                </a:solidFill>
              </a:rPr>
              <a:t>show </a:t>
            </a:r>
            <a:r>
              <a:rPr lang="en-US" sz="2000" dirty="0" smtClean="0">
                <a:solidFill>
                  <a:srgbClr val="000000"/>
                </a:solidFill>
              </a:rPr>
              <a:t>conveys how </a:t>
            </a:r>
            <a:r>
              <a:rPr lang="en-US" sz="2000" dirty="0">
                <a:solidFill>
                  <a:srgbClr val="000000"/>
                </a:solidFill>
              </a:rPr>
              <a:t>professional training and proper guidance can make that </a:t>
            </a:r>
            <a:r>
              <a:rPr lang="en-US" sz="2000" dirty="0" smtClean="0">
                <a:solidFill>
                  <a:srgbClr val="000000"/>
                </a:solidFill>
              </a:rPr>
              <a:t>happen. </a:t>
            </a:r>
            <a:endParaRPr lang="en-US" sz="2000" dirty="0">
              <a:solidFill>
                <a:srgbClr val="000000"/>
              </a:solidFill>
            </a:endParaRPr>
          </a:p>
        </p:txBody>
      </p:sp>
      <p:pic>
        <p:nvPicPr>
          <p:cNvPr id="3" name="Picture 2" descr="half_and_hal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2667000"/>
            <a:ext cx="2133600" cy="2133600"/>
          </a:xfrm>
          <a:prstGeom prst="rect">
            <a:avLst/>
          </a:prstGeom>
          <a:ln w="12700" cmpd="sng">
            <a:solidFill>
              <a:srgbClr val="000000"/>
            </a:solidFill>
          </a:ln>
          <a:effectLst>
            <a:outerShdw blurRad="50800" dist="38100" dir="8100000" algn="tr" rotWithShape="0">
              <a:prstClr val="black">
                <a:alpha val="40000"/>
              </a:prstClr>
            </a:outerShdw>
          </a:effectLst>
        </p:spPr>
      </p:pic>
      <p:sp>
        <p:nvSpPr>
          <p:cNvPr id="7" name="Rectangle 6"/>
          <p:cNvSpPr/>
          <p:nvPr/>
        </p:nvSpPr>
        <p:spPr>
          <a:xfrm>
            <a:off x="1219200" y="1371600"/>
            <a:ext cx="4495800" cy="899733"/>
          </a:xfrm>
          <a:prstGeom prst="rect">
            <a:avLst/>
          </a:prstGeom>
        </p:spPr>
        <p:txBody>
          <a:bodyPr wrap="square">
            <a:spAutoFit/>
          </a:bodyPr>
          <a:lstStyle/>
          <a:p>
            <a:pPr>
              <a:lnSpc>
                <a:spcPct val="110000"/>
              </a:lnSpc>
            </a:pPr>
            <a:r>
              <a:rPr lang="en-US" sz="1800" dirty="0">
                <a:solidFill>
                  <a:srgbClr val="000000"/>
                </a:solidFill>
              </a:rPr>
              <a:t> </a:t>
            </a:r>
          </a:p>
          <a:p>
            <a:pPr algn="ctr">
              <a:lnSpc>
                <a:spcPct val="120000"/>
              </a:lnSpc>
            </a:pPr>
            <a:r>
              <a:rPr lang="en-US" b="1" dirty="0" smtClean="0">
                <a:solidFill>
                  <a:srgbClr val="000000"/>
                </a:solidFill>
                <a:latin typeface="Courier"/>
                <a:cs typeface="Courier"/>
              </a:rPr>
              <a:t>Yet…</a:t>
            </a:r>
            <a:endParaRPr lang="en-US" b="1" dirty="0">
              <a:solidFill>
                <a:srgbClr val="000000"/>
              </a:solidFill>
              <a:latin typeface="Courier"/>
              <a:cs typeface="Courier"/>
            </a:endParaRPr>
          </a:p>
        </p:txBody>
      </p:sp>
    </p:spTree>
    <p:extLst>
      <p:ext uri="{BB962C8B-B14F-4D97-AF65-F5344CB8AC3E}">
        <p14:creationId xmlns:p14="http://schemas.microsoft.com/office/powerpoint/2010/main" val="406064558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381000"/>
            <a:ext cx="6858000" cy="646331"/>
          </a:xfrm>
          <a:prstGeom prst="rect">
            <a:avLst/>
          </a:prstGeom>
          <a:noFill/>
        </p:spPr>
        <p:txBody>
          <a:bodyPr wrap="square" rtlCol="0">
            <a:spAutoFit/>
          </a:bodyPr>
          <a:lstStyle/>
          <a:p>
            <a:pPr algn="ctr"/>
            <a:r>
              <a:rPr lang="en-US" sz="3600" dirty="0" smtClean="0">
                <a:solidFill>
                  <a:schemeClr val="bg1"/>
                </a:solidFill>
                <a:latin typeface="Courier"/>
                <a:cs typeface="Courier"/>
              </a:rPr>
              <a:t>War Room to Boardroom</a:t>
            </a:r>
            <a:endParaRPr lang="en-US" sz="3600" dirty="0">
              <a:solidFill>
                <a:schemeClr val="bg1"/>
              </a:solidFill>
              <a:latin typeface="Courier"/>
              <a:cs typeface="Courier"/>
            </a:endParaRPr>
          </a:p>
        </p:txBody>
      </p:sp>
      <p:sp>
        <p:nvSpPr>
          <p:cNvPr id="4" name="Rectangle 3"/>
          <p:cNvSpPr/>
          <p:nvPr/>
        </p:nvSpPr>
        <p:spPr>
          <a:xfrm>
            <a:off x="609600" y="2209800"/>
            <a:ext cx="5715000" cy="3739486"/>
          </a:xfrm>
          <a:prstGeom prst="rect">
            <a:avLst/>
          </a:prstGeom>
        </p:spPr>
        <p:txBody>
          <a:bodyPr wrap="square">
            <a:spAutoFit/>
          </a:bodyPr>
          <a:lstStyle/>
          <a:p>
            <a:pPr marL="342900" indent="-342900">
              <a:lnSpc>
                <a:spcPct val="120000"/>
              </a:lnSpc>
              <a:buFont typeface="Wingdings" charset="2"/>
              <a:buChar char=""/>
            </a:pPr>
            <a:r>
              <a:rPr lang="en-US" sz="1800" dirty="0" smtClean="0">
                <a:solidFill>
                  <a:srgbClr val="000000"/>
                </a:solidFill>
              </a:rPr>
              <a:t>6 returning Veterans: 3 </a:t>
            </a:r>
            <a:r>
              <a:rPr lang="en-US" sz="1800" dirty="0">
                <a:solidFill>
                  <a:srgbClr val="000000"/>
                </a:solidFill>
              </a:rPr>
              <a:t>men and </a:t>
            </a:r>
            <a:r>
              <a:rPr lang="en-US" sz="1800" dirty="0" smtClean="0">
                <a:solidFill>
                  <a:srgbClr val="000000"/>
                </a:solidFill>
              </a:rPr>
              <a:t>3 </a:t>
            </a:r>
            <a:r>
              <a:rPr lang="en-US" sz="1800" dirty="0">
                <a:solidFill>
                  <a:srgbClr val="000000"/>
                </a:solidFill>
              </a:rPr>
              <a:t>women. </a:t>
            </a:r>
            <a:endParaRPr lang="en-US" sz="1800" dirty="0" smtClean="0">
              <a:solidFill>
                <a:srgbClr val="000000"/>
              </a:solidFill>
            </a:endParaRPr>
          </a:p>
          <a:p>
            <a:pPr marL="342900" indent="-342900">
              <a:lnSpc>
                <a:spcPct val="120000"/>
              </a:lnSpc>
              <a:buFont typeface="Wingdings" charset="2"/>
              <a:buChar char=""/>
            </a:pPr>
            <a:r>
              <a:rPr lang="en-US" sz="1800" dirty="0" smtClean="0">
                <a:solidFill>
                  <a:srgbClr val="000000"/>
                </a:solidFill>
              </a:rPr>
              <a:t>Each Vet meets </a:t>
            </a:r>
            <a:r>
              <a:rPr lang="en-US" sz="1800" dirty="0">
                <a:solidFill>
                  <a:srgbClr val="000000"/>
                </a:solidFill>
              </a:rPr>
              <a:t>individually and in groups to train with Mentors and professional Executive </a:t>
            </a:r>
            <a:r>
              <a:rPr lang="en-US" sz="1800" dirty="0" smtClean="0">
                <a:solidFill>
                  <a:srgbClr val="000000"/>
                </a:solidFill>
              </a:rPr>
              <a:t>Coaches (Example: Dale Carnegie). </a:t>
            </a:r>
          </a:p>
          <a:p>
            <a:pPr marL="342900" indent="-342900">
              <a:lnSpc>
                <a:spcPct val="120000"/>
              </a:lnSpc>
              <a:buFont typeface="Wingdings" charset="2"/>
              <a:buChar char=""/>
            </a:pPr>
            <a:r>
              <a:rPr lang="en-US" sz="1800" dirty="0" smtClean="0">
                <a:solidFill>
                  <a:srgbClr val="000000"/>
                </a:solidFill>
              </a:rPr>
              <a:t>Each </a:t>
            </a:r>
            <a:r>
              <a:rPr lang="en-US" sz="1800" dirty="0">
                <a:solidFill>
                  <a:srgbClr val="000000"/>
                </a:solidFill>
              </a:rPr>
              <a:t>Veteran </a:t>
            </a:r>
            <a:r>
              <a:rPr lang="en-US" sz="1800" dirty="0" smtClean="0">
                <a:solidFill>
                  <a:srgbClr val="000000"/>
                </a:solidFill>
              </a:rPr>
              <a:t>is assigned a Recruiter from TEL Staffing &amp;HR.</a:t>
            </a:r>
          </a:p>
          <a:p>
            <a:pPr>
              <a:lnSpc>
                <a:spcPct val="120000"/>
              </a:lnSpc>
            </a:pPr>
            <a:r>
              <a:rPr lang="en-US" sz="1800" dirty="0" smtClean="0">
                <a:solidFill>
                  <a:srgbClr val="000000"/>
                </a:solidFill>
              </a:rPr>
              <a:t> </a:t>
            </a:r>
          </a:p>
          <a:p>
            <a:pPr>
              <a:lnSpc>
                <a:spcPct val="120000"/>
              </a:lnSpc>
            </a:pPr>
            <a:r>
              <a:rPr lang="en-US" sz="1800" dirty="0" smtClean="0">
                <a:solidFill>
                  <a:srgbClr val="000000"/>
                </a:solidFill>
              </a:rPr>
              <a:t>At </a:t>
            </a:r>
            <a:r>
              <a:rPr lang="en-US" sz="1800" dirty="0">
                <a:solidFill>
                  <a:srgbClr val="000000"/>
                </a:solidFill>
              </a:rPr>
              <a:t>the conclusion of each </a:t>
            </a:r>
            <a:r>
              <a:rPr lang="en-US" sz="1800" dirty="0" smtClean="0">
                <a:solidFill>
                  <a:srgbClr val="000000"/>
                </a:solidFill>
              </a:rPr>
              <a:t>show, the Veterans </a:t>
            </a:r>
            <a:r>
              <a:rPr lang="en-US" sz="1800" dirty="0">
                <a:solidFill>
                  <a:srgbClr val="000000"/>
                </a:solidFill>
              </a:rPr>
              <a:t>gather around a war room style conference </a:t>
            </a:r>
            <a:r>
              <a:rPr lang="en-US" sz="1800" dirty="0" smtClean="0">
                <a:solidFill>
                  <a:srgbClr val="000000"/>
                </a:solidFill>
              </a:rPr>
              <a:t>table. One Vet and his/her Recruiter are told, </a:t>
            </a:r>
            <a:r>
              <a:rPr lang="en-US" sz="1800" b="1" dirty="0" smtClean="0">
                <a:solidFill>
                  <a:srgbClr val="000000"/>
                </a:solidFill>
              </a:rPr>
              <a:t>“</a:t>
            </a:r>
            <a:r>
              <a:rPr lang="en-US" sz="1800" b="1" dirty="0">
                <a:solidFill>
                  <a:srgbClr val="000000"/>
                </a:solidFill>
              </a:rPr>
              <a:t>Congratulations, you’re hired!”</a:t>
            </a:r>
            <a:r>
              <a:rPr lang="en-US" sz="1800" dirty="0">
                <a:solidFill>
                  <a:srgbClr val="000000"/>
                </a:solidFill>
              </a:rPr>
              <a:t> </a:t>
            </a:r>
          </a:p>
        </p:txBody>
      </p:sp>
      <p:pic>
        <p:nvPicPr>
          <p:cNvPr id="5" name="Picture 4" descr="Screen Shot 2016-07-08 at 9.38.2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2362200"/>
            <a:ext cx="2133600" cy="1233251"/>
          </a:xfrm>
          <a:prstGeom prst="rect">
            <a:avLst/>
          </a:prstGeom>
          <a:effectLst>
            <a:outerShdw blurRad="50800" dist="38100" dir="8100000" algn="tr" rotWithShape="0">
              <a:prstClr val="black">
                <a:alpha val="40000"/>
              </a:prstClr>
            </a:outerShdw>
          </a:effectLst>
        </p:spPr>
      </p:pic>
      <p:sp>
        <p:nvSpPr>
          <p:cNvPr id="6" name="Rectangle 5"/>
          <p:cNvSpPr/>
          <p:nvPr/>
        </p:nvSpPr>
        <p:spPr>
          <a:xfrm>
            <a:off x="1219200" y="1295400"/>
            <a:ext cx="4495800" cy="899733"/>
          </a:xfrm>
          <a:prstGeom prst="rect">
            <a:avLst/>
          </a:prstGeom>
        </p:spPr>
        <p:txBody>
          <a:bodyPr wrap="square">
            <a:spAutoFit/>
          </a:bodyPr>
          <a:lstStyle/>
          <a:p>
            <a:pPr>
              <a:lnSpc>
                <a:spcPct val="110000"/>
              </a:lnSpc>
            </a:pPr>
            <a:r>
              <a:rPr lang="en-US" sz="1800" dirty="0">
                <a:solidFill>
                  <a:srgbClr val="000000"/>
                </a:solidFill>
              </a:rPr>
              <a:t> </a:t>
            </a:r>
          </a:p>
          <a:p>
            <a:pPr algn="ctr">
              <a:lnSpc>
                <a:spcPct val="120000"/>
              </a:lnSpc>
            </a:pPr>
            <a:r>
              <a:rPr lang="en-US" b="1" dirty="0" smtClean="0">
                <a:solidFill>
                  <a:srgbClr val="000000"/>
                </a:solidFill>
                <a:latin typeface="Courier"/>
                <a:cs typeface="Courier"/>
              </a:rPr>
              <a:t>The Concept</a:t>
            </a:r>
            <a:endParaRPr lang="en-US" b="1" dirty="0">
              <a:solidFill>
                <a:srgbClr val="000000"/>
              </a:solidFill>
              <a:latin typeface="Courier"/>
              <a:cs typeface="Courier"/>
            </a:endParaRPr>
          </a:p>
        </p:txBody>
      </p:sp>
      <p:pic>
        <p:nvPicPr>
          <p:cNvPr id="7" name="Picture 6" descr="businesshandshakesmile-ts60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0" y="4495800"/>
            <a:ext cx="2057400" cy="1371600"/>
          </a:xfrm>
          <a:prstGeom prst="rect">
            <a:avLst/>
          </a:prstGeom>
          <a:ln w="12700" cmpd="sng">
            <a:solidFill>
              <a:srgbClr val="000000"/>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5892027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Module.thmx</Template>
  <TotalTime>7102</TotalTime>
  <Words>976</Words>
  <Application>Microsoft Macintosh PowerPoint</Application>
  <PresentationFormat>On-screen Show (4:3)</PresentationFormat>
  <Paragraphs>130</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Module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 Mutually Rewarding Partnership</dc:title>
  <dc:creator>user</dc:creator>
  <cp:lastModifiedBy>Alan Roberts</cp:lastModifiedBy>
  <cp:revision>1155</cp:revision>
  <cp:lastPrinted>2014-04-02T17:25:48Z</cp:lastPrinted>
  <dcterms:created xsi:type="dcterms:W3CDTF">2012-11-13T03:31:30Z</dcterms:created>
  <dcterms:modified xsi:type="dcterms:W3CDTF">2018-08-01T16:19:12Z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TC011729451033</vt:lpwstr>
  </property>
</Properties>
</file>